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61" r:id="rId5"/>
    <p:sldId id="268" r:id="rId6"/>
    <p:sldId id="269" r:id="rId7"/>
    <p:sldId id="270" r:id="rId8"/>
    <p:sldId id="271" r:id="rId9"/>
    <p:sldId id="272" r:id="rId10"/>
    <p:sldId id="274" r:id="rId11"/>
    <p:sldId id="262" r:id="rId12"/>
    <p:sldId id="264" r:id="rId13"/>
    <p:sldId id="266" r:id="rId14"/>
    <p:sldId id="263" r:id="rId15"/>
    <p:sldId id="265" r:id="rId16"/>
    <p:sldId id="275" r:id="rId17"/>
    <p:sldId id="276" r:id="rId18"/>
    <p:sldId id="267" r:id="rId19"/>
    <p:sldId id="277"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C9C98-3BE0-43BF-8BD9-99F7A00A1D40}" v="17" dt="2024-01-25T13:22:28.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59" d="100"/>
          <a:sy n="159" d="100"/>
        </p:scale>
        <p:origin x="26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tte de Laat" userId="15de91df-583f-4d70-b778-ea26560819e4" providerId="ADAL" clId="{AB2C9C98-3BE0-43BF-8BD9-99F7A00A1D40}"/>
    <pc:docChg chg="undo custSel addSld delSld modSld">
      <pc:chgData name="Lotte de Laat" userId="15de91df-583f-4d70-b778-ea26560819e4" providerId="ADAL" clId="{AB2C9C98-3BE0-43BF-8BD9-99F7A00A1D40}" dt="2024-01-25T13:23:00.799" v="1663"/>
      <pc:docMkLst>
        <pc:docMk/>
      </pc:docMkLst>
      <pc:sldChg chg="modSp mod">
        <pc:chgData name="Lotte de Laat" userId="15de91df-583f-4d70-b778-ea26560819e4" providerId="ADAL" clId="{AB2C9C98-3BE0-43BF-8BD9-99F7A00A1D40}" dt="2024-01-22T12:18:11.594" v="1426" actId="20577"/>
        <pc:sldMkLst>
          <pc:docMk/>
          <pc:sldMk cId="3360970538" sldId="259"/>
        </pc:sldMkLst>
        <pc:spChg chg="mod">
          <ac:chgData name="Lotte de Laat" userId="15de91df-583f-4d70-b778-ea26560819e4" providerId="ADAL" clId="{AB2C9C98-3BE0-43BF-8BD9-99F7A00A1D40}" dt="2024-01-22T12:18:11.594" v="1426" actId="20577"/>
          <ac:spMkLst>
            <pc:docMk/>
            <pc:sldMk cId="3360970538" sldId="259"/>
            <ac:spMk id="6" creationId="{81B96BA2-902A-4078-8942-E8A2417A9A29}"/>
          </ac:spMkLst>
        </pc:spChg>
      </pc:sldChg>
      <pc:sldChg chg="modSp new mod">
        <pc:chgData name="Lotte de Laat" userId="15de91df-583f-4d70-b778-ea26560819e4" providerId="ADAL" clId="{AB2C9C98-3BE0-43BF-8BD9-99F7A00A1D40}" dt="2024-01-22T09:48:51.122" v="276" actId="113"/>
        <pc:sldMkLst>
          <pc:docMk/>
          <pc:sldMk cId="3689746407" sldId="260"/>
        </pc:sldMkLst>
        <pc:spChg chg="mod">
          <ac:chgData name="Lotte de Laat" userId="15de91df-583f-4d70-b778-ea26560819e4" providerId="ADAL" clId="{AB2C9C98-3BE0-43BF-8BD9-99F7A00A1D40}" dt="2024-01-22T09:48:51.122" v="276" actId="113"/>
          <ac:spMkLst>
            <pc:docMk/>
            <pc:sldMk cId="3689746407" sldId="260"/>
            <ac:spMk id="2" creationId="{EBCF907F-60B4-DF61-282F-D4C98DBB21B6}"/>
          </ac:spMkLst>
        </pc:spChg>
        <pc:spChg chg="mod">
          <ac:chgData name="Lotte de Laat" userId="15de91df-583f-4d70-b778-ea26560819e4" providerId="ADAL" clId="{AB2C9C98-3BE0-43BF-8BD9-99F7A00A1D40}" dt="2024-01-22T09:46:50.387" v="145" actId="20577"/>
          <ac:spMkLst>
            <pc:docMk/>
            <pc:sldMk cId="3689746407" sldId="260"/>
            <ac:spMk id="3" creationId="{36E40A2B-95AB-7F9A-3331-5239A835695C}"/>
          </ac:spMkLst>
        </pc:spChg>
      </pc:sldChg>
      <pc:sldChg chg="addSp delSp modSp new mod">
        <pc:chgData name="Lotte de Laat" userId="15de91df-583f-4d70-b778-ea26560819e4" providerId="ADAL" clId="{AB2C9C98-3BE0-43BF-8BD9-99F7A00A1D40}" dt="2024-01-22T12:08:51.141" v="1022" actId="20577"/>
        <pc:sldMkLst>
          <pc:docMk/>
          <pc:sldMk cId="4147980105" sldId="261"/>
        </pc:sldMkLst>
        <pc:spChg chg="mod">
          <ac:chgData name="Lotte de Laat" userId="15de91df-583f-4d70-b778-ea26560819e4" providerId="ADAL" clId="{AB2C9C98-3BE0-43BF-8BD9-99F7A00A1D40}" dt="2024-01-22T12:08:51.141" v="1022" actId="20577"/>
          <ac:spMkLst>
            <pc:docMk/>
            <pc:sldMk cId="4147980105" sldId="261"/>
            <ac:spMk id="2" creationId="{FDF815E4-F0B9-037F-BF9E-22678C46510F}"/>
          </ac:spMkLst>
        </pc:spChg>
        <pc:spChg chg="mod">
          <ac:chgData name="Lotte de Laat" userId="15de91df-583f-4d70-b778-ea26560819e4" providerId="ADAL" clId="{AB2C9C98-3BE0-43BF-8BD9-99F7A00A1D40}" dt="2024-01-22T09:49:26.842" v="321" actId="20577"/>
          <ac:spMkLst>
            <pc:docMk/>
            <pc:sldMk cId="4147980105" sldId="261"/>
            <ac:spMk id="3" creationId="{63A0AD73-B415-2750-B59F-ACA5CB8A56BA}"/>
          </ac:spMkLst>
        </pc:spChg>
        <pc:spChg chg="add del">
          <ac:chgData name="Lotte de Laat" userId="15de91df-583f-4d70-b778-ea26560819e4" providerId="ADAL" clId="{AB2C9C98-3BE0-43BF-8BD9-99F7A00A1D40}" dt="2024-01-22T12:02:51.139" v="801" actId="22"/>
          <ac:spMkLst>
            <pc:docMk/>
            <pc:sldMk cId="4147980105" sldId="261"/>
            <ac:spMk id="5" creationId="{9F7F2A47-B483-F515-91C3-6AC82A795AF0}"/>
          </ac:spMkLst>
        </pc:spChg>
      </pc:sldChg>
      <pc:sldChg chg="modSp new mod modAnim">
        <pc:chgData name="Lotte de Laat" userId="15de91df-583f-4d70-b778-ea26560819e4" providerId="ADAL" clId="{AB2C9C98-3BE0-43BF-8BD9-99F7A00A1D40}" dt="2024-01-22T11:56:21.028" v="546"/>
        <pc:sldMkLst>
          <pc:docMk/>
          <pc:sldMk cId="2649696811" sldId="262"/>
        </pc:sldMkLst>
        <pc:spChg chg="mod">
          <ac:chgData name="Lotte de Laat" userId="15de91df-583f-4d70-b778-ea26560819e4" providerId="ADAL" clId="{AB2C9C98-3BE0-43BF-8BD9-99F7A00A1D40}" dt="2024-01-22T09:50:15.884" v="396" actId="207"/>
          <ac:spMkLst>
            <pc:docMk/>
            <pc:sldMk cId="2649696811" sldId="262"/>
            <ac:spMk id="2" creationId="{A7CF4AC3-D316-EED2-3EA8-9319A82AE141}"/>
          </ac:spMkLst>
        </pc:spChg>
        <pc:spChg chg="mod">
          <ac:chgData name="Lotte de Laat" userId="15de91df-583f-4d70-b778-ea26560819e4" providerId="ADAL" clId="{AB2C9C98-3BE0-43BF-8BD9-99F7A00A1D40}" dt="2024-01-22T09:50:11.950" v="394" actId="5793"/>
          <ac:spMkLst>
            <pc:docMk/>
            <pc:sldMk cId="2649696811" sldId="262"/>
            <ac:spMk id="3" creationId="{D05E907D-9420-3744-AA2D-2F595A0E070B}"/>
          </ac:spMkLst>
        </pc:spChg>
      </pc:sldChg>
      <pc:sldChg chg="modSp new mod modAnim">
        <pc:chgData name="Lotte de Laat" userId="15de91df-583f-4d70-b778-ea26560819e4" providerId="ADAL" clId="{AB2C9C98-3BE0-43BF-8BD9-99F7A00A1D40}" dt="2024-01-22T12:01:11.350" v="773"/>
        <pc:sldMkLst>
          <pc:docMk/>
          <pc:sldMk cId="2707266804" sldId="263"/>
        </pc:sldMkLst>
        <pc:spChg chg="mod">
          <ac:chgData name="Lotte de Laat" userId="15de91df-583f-4d70-b778-ea26560819e4" providerId="ADAL" clId="{AB2C9C98-3BE0-43BF-8BD9-99F7A00A1D40}" dt="2024-01-22T09:51:12.440" v="544" actId="207"/>
          <ac:spMkLst>
            <pc:docMk/>
            <pc:sldMk cId="2707266804" sldId="263"/>
            <ac:spMk id="2" creationId="{6C732BEA-4B7A-1455-6C34-ECF4129D1347}"/>
          </ac:spMkLst>
        </pc:spChg>
        <pc:spChg chg="mod">
          <ac:chgData name="Lotte de Laat" userId="15de91df-583f-4d70-b778-ea26560819e4" providerId="ADAL" clId="{AB2C9C98-3BE0-43BF-8BD9-99F7A00A1D40}" dt="2024-01-22T11:58:35.684" v="607" actId="20577"/>
          <ac:spMkLst>
            <pc:docMk/>
            <pc:sldMk cId="2707266804" sldId="263"/>
            <ac:spMk id="3" creationId="{A619717C-B2F9-31D7-03B4-F64DB1D60427}"/>
          </ac:spMkLst>
        </pc:spChg>
      </pc:sldChg>
      <pc:sldChg chg="addSp modSp new mod">
        <pc:chgData name="Lotte de Laat" userId="15de91df-583f-4d70-b778-ea26560819e4" providerId="ADAL" clId="{AB2C9C98-3BE0-43BF-8BD9-99F7A00A1D40}" dt="2024-01-22T12:00:24.166" v="619" actId="1076"/>
        <pc:sldMkLst>
          <pc:docMk/>
          <pc:sldMk cId="4047191829" sldId="264"/>
        </pc:sldMkLst>
        <pc:spChg chg="mod">
          <ac:chgData name="Lotte de Laat" userId="15de91df-583f-4d70-b778-ea26560819e4" providerId="ADAL" clId="{AB2C9C98-3BE0-43BF-8BD9-99F7A00A1D40}" dt="2024-01-22T11:56:49.504" v="601" actId="113"/>
          <ac:spMkLst>
            <pc:docMk/>
            <pc:sldMk cId="4047191829" sldId="264"/>
            <ac:spMk id="2" creationId="{7E92A638-4982-9E5E-0618-00E97EEB503C}"/>
          </ac:spMkLst>
        </pc:spChg>
        <pc:spChg chg="mod">
          <ac:chgData name="Lotte de Laat" userId="15de91df-583f-4d70-b778-ea26560819e4" providerId="ADAL" clId="{AB2C9C98-3BE0-43BF-8BD9-99F7A00A1D40}" dt="2024-01-22T11:56:39.313" v="597" actId="20577"/>
          <ac:spMkLst>
            <pc:docMk/>
            <pc:sldMk cId="4047191829" sldId="264"/>
            <ac:spMk id="3" creationId="{78CD94D4-0E07-4E47-E44F-0E933D643D9B}"/>
          </ac:spMkLst>
        </pc:spChg>
        <pc:picChg chg="add mod">
          <ac:chgData name="Lotte de Laat" userId="15de91df-583f-4d70-b778-ea26560819e4" providerId="ADAL" clId="{AB2C9C98-3BE0-43BF-8BD9-99F7A00A1D40}" dt="2024-01-22T12:00:24.166" v="619" actId="1076"/>
          <ac:picMkLst>
            <pc:docMk/>
            <pc:sldMk cId="4047191829" sldId="264"/>
            <ac:picMk id="5" creationId="{43988EFA-3BDE-65C1-F78A-180F123BCA57}"/>
          </ac:picMkLst>
        </pc:picChg>
      </pc:sldChg>
      <pc:sldChg chg="addSp delSp modSp new mod setBg">
        <pc:chgData name="Lotte de Laat" userId="15de91df-583f-4d70-b778-ea26560819e4" providerId="ADAL" clId="{AB2C9C98-3BE0-43BF-8BD9-99F7A00A1D40}" dt="2024-01-22T11:59:02.810" v="616" actId="1076"/>
        <pc:sldMkLst>
          <pc:docMk/>
          <pc:sldMk cId="2420809201" sldId="265"/>
        </pc:sldMkLst>
        <pc:spChg chg="del mod">
          <ac:chgData name="Lotte de Laat" userId="15de91df-583f-4d70-b778-ea26560819e4" providerId="ADAL" clId="{AB2C9C98-3BE0-43BF-8BD9-99F7A00A1D40}" dt="2024-01-22T11:58:49.331" v="614" actId="26606"/>
          <ac:spMkLst>
            <pc:docMk/>
            <pc:sldMk cId="2420809201" sldId="265"/>
            <ac:spMk id="2" creationId="{6F87EB56-8C70-1FA1-5EB8-1C7E9315C7C7}"/>
          </ac:spMkLst>
        </pc:spChg>
        <pc:spChg chg="del">
          <ac:chgData name="Lotte de Laat" userId="15de91df-583f-4d70-b778-ea26560819e4" providerId="ADAL" clId="{AB2C9C98-3BE0-43BF-8BD9-99F7A00A1D40}" dt="2024-01-22T11:58:41.910" v="609"/>
          <ac:spMkLst>
            <pc:docMk/>
            <pc:sldMk cId="2420809201" sldId="265"/>
            <ac:spMk id="3" creationId="{113453C3-D2C4-FE07-0E7C-83A40D0E2198}"/>
          </ac:spMkLst>
        </pc:spChg>
        <pc:spChg chg="add mod">
          <ac:chgData name="Lotte de Laat" userId="15de91df-583f-4d70-b778-ea26560819e4" providerId="ADAL" clId="{AB2C9C98-3BE0-43BF-8BD9-99F7A00A1D40}" dt="2024-01-22T11:59:02.810" v="616" actId="1076"/>
          <ac:spMkLst>
            <pc:docMk/>
            <pc:sldMk cId="2420809201" sldId="265"/>
            <ac:spMk id="5" creationId="{3310C410-B4DE-EE14-49A4-A3554A400775}"/>
          </ac:spMkLst>
        </pc:spChg>
        <pc:spChg chg="add del">
          <ac:chgData name="Lotte de Laat" userId="15de91df-583f-4d70-b778-ea26560819e4" providerId="ADAL" clId="{AB2C9C98-3BE0-43BF-8BD9-99F7A00A1D40}" dt="2024-01-22T11:58:49.308" v="613" actId="26606"/>
          <ac:spMkLst>
            <pc:docMk/>
            <pc:sldMk cId="2420809201" sldId="265"/>
            <ac:spMk id="1030" creationId="{3E697016-F37C-26C8-279B-8AC246A08C6D}"/>
          </ac:spMkLst>
        </pc:spChg>
        <pc:spChg chg="add">
          <ac:chgData name="Lotte de Laat" userId="15de91df-583f-4d70-b778-ea26560819e4" providerId="ADAL" clId="{AB2C9C98-3BE0-43BF-8BD9-99F7A00A1D40}" dt="2024-01-22T11:58:49.331" v="614" actId="26606"/>
          <ac:spMkLst>
            <pc:docMk/>
            <pc:sldMk cId="2420809201" sldId="265"/>
            <ac:spMk id="1031" creationId="{22F15A2D-2324-487D-A02A-BF46C5C580EB}"/>
          </ac:spMkLst>
        </pc:spChg>
        <pc:spChg chg="add del">
          <ac:chgData name="Lotte de Laat" userId="15de91df-583f-4d70-b778-ea26560819e4" providerId="ADAL" clId="{AB2C9C98-3BE0-43BF-8BD9-99F7A00A1D40}" dt="2024-01-22T11:58:49.308" v="613" actId="26606"/>
          <ac:spMkLst>
            <pc:docMk/>
            <pc:sldMk cId="2420809201" sldId="265"/>
            <ac:spMk id="1033" creationId="{7ED7575E-88D2-B771-681D-46A7E55415DD}"/>
          </ac:spMkLst>
        </pc:spChg>
        <pc:spChg chg="add">
          <ac:chgData name="Lotte de Laat" userId="15de91df-583f-4d70-b778-ea26560819e4" providerId="ADAL" clId="{AB2C9C98-3BE0-43BF-8BD9-99F7A00A1D40}" dt="2024-01-22T11:58:49.331" v="614" actId="26606"/>
          <ac:spMkLst>
            <pc:docMk/>
            <pc:sldMk cId="2420809201" sldId="265"/>
            <ac:spMk id="1037" creationId="{17A7F34E-D418-47E2-9F86-2C45BBC31210}"/>
          </ac:spMkLst>
        </pc:spChg>
        <pc:spChg chg="add">
          <ac:chgData name="Lotte de Laat" userId="15de91df-583f-4d70-b778-ea26560819e4" providerId="ADAL" clId="{AB2C9C98-3BE0-43BF-8BD9-99F7A00A1D40}" dt="2024-01-22T11:58:49.331" v="614" actId="26606"/>
          <ac:spMkLst>
            <pc:docMk/>
            <pc:sldMk cId="2420809201" sldId="265"/>
            <ac:spMk id="1038" creationId="{2AEAFA59-923A-4F54-8B49-44C970BCC323}"/>
          </ac:spMkLst>
        </pc:spChg>
        <pc:picChg chg="add mod">
          <ac:chgData name="Lotte de Laat" userId="15de91df-583f-4d70-b778-ea26560819e4" providerId="ADAL" clId="{AB2C9C98-3BE0-43BF-8BD9-99F7A00A1D40}" dt="2024-01-22T11:58:49.331" v="614" actId="26606"/>
          <ac:picMkLst>
            <pc:docMk/>
            <pc:sldMk cId="2420809201" sldId="265"/>
            <ac:picMk id="1026" creationId="{5EC6ED82-484A-CC26-42EE-AC3B285A517E}"/>
          </ac:picMkLst>
        </pc:picChg>
        <pc:cxnChg chg="add del">
          <ac:chgData name="Lotte de Laat" userId="15de91df-583f-4d70-b778-ea26560819e4" providerId="ADAL" clId="{AB2C9C98-3BE0-43BF-8BD9-99F7A00A1D40}" dt="2024-01-22T11:58:49.308" v="613" actId="26606"/>
          <ac:cxnSpMkLst>
            <pc:docMk/>
            <pc:sldMk cId="2420809201" sldId="265"/>
            <ac:cxnSpMk id="1035" creationId="{249EDD1B-F94D-B4E6-ACAA-566B9A26FDE3}"/>
          </ac:cxnSpMkLst>
        </pc:cxnChg>
      </pc:sldChg>
      <pc:sldChg chg="modSp new mod">
        <pc:chgData name="Lotte de Laat" userId="15de91df-583f-4d70-b778-ea26560819e4" providerId="ADAL" clId="{AB2C9C98-3BE0-43BF-8BD9-99F7A00A1D40}" dt="2024-01-22T12:00:59.516" v="772" actId="113"/>
        <pc:sldMkLst>
          <pc:docMk/>
          <pc:sldMk cId="2605399010" sldId="266"/>
        </pc:sldMkLst>
        <pc:spChg chg="mod">
          <ac:chgData name="Lotte de Laat" userId="15de91df-583f-4d70-b778-ea26560819e4" providerId="ADAL" clId="{AB2C9C98-3BE0-43BF-8BD9-99F7A00A1D40}" dt="2024-01-22T12:00:59.516" v="772" actId="113"/>
          <ac:spMkLst>
            <pc:docMk/>
            <pc:sldMk cId="2605399010" sldId="266"/>
            <ac:spMk id="2" creationId="{D6DA1894-0F3C-A089-5ACA-B2EDE20FFAA9}"/>
          </ac:spMkLst>
        </pc:spChg>
        <pc:spChg chg="mod">
          <ac:chgData name="Lotte de Laat" userId="15de91df-583f-4d70-b778-ea26560819e4" providerId="ADAL" clId="{AB2C9C98-3BE0-43BF-8BD9-99F7A00A1D40}" dt="2024-01-22T12:00:54.449" v="770" actId="20577"/>
          <ac:spMkLst>
            <pc:docMk/>
            <pc:sldMk cId="2605399010" sldId="266"/>
            <ac:spMk id="3" creationId="{06526447-DEFB-21EC-9CD3-8B042538C176}"/>
          </ac:spMkLst>
        </pc:spChg>
      </pc:sldChg>
      <pc:sldChg chg="addSp modSp new mod setBg modAnim">
        <pc:chgData name="Lotte de Laat" userId="15de91df-583f-4d70-b778-ea26560819e4" providerId="ADAL" clId="{AB2C9C98-3BE0-43BF-8BD9-99F7A00A1D40}" dt="2024-01-22T12:17:49.935" v="1405" actId="26606"/>
        <pc:sldMkLst>
          <pc:docMk/>
          <pc:sldMk cId="1839492403" sldId="267"/>
        </pc:sldMkLst>
        <pc:spChg chg="mod">
          <ac:chgData name="Lotte de Laat" userId="15de91df-583f-4d70-b778-ea26560819e4" providerId="ADAL" clId="{AB2C9C98-3BE0-43BF-8BD9-99F7A00A1D40}" dt="2024-01-22T12:17:49.935" v="1405" actId="26606"/>
          <ac:spMkLst>
            <pc:docMk/>
            <pc:sldMk cId="1839492403" sldId="267"/>
            <ac:spMk id="2" creationId="{1F031336-6225-0267-F32B-A4B8DFEE028F}"/>
          </ac:spMkLst>
        </pc:spChg>
        <pc:spChg chg="mod">
          <ac:chgData name="Lotte de Laat" userId="15de91df-583f-4d70-b778-ea26560819e4" providerId="ADAL" clId="{AB2C9C98-3BE0-43BF-8BD9-99F7A00A1D40}" dt="2024-01-22T12:17:49.935" v="1405" actId="26606"/>
          <ac:spMkLst>
            <pc:docMk/>
            <pc:sldMk cId="1839492403" sldId="267"/>
            <ac:spMk id="3" creationId="{82FFD19E-0306-2763-2F2E-585E34821CC8}"/>
          </ac:spMkLst>
        </pc:spChg>
        <pc:spChg chg="add">
          <ac:chgData name="Lotte de Laat" userId="15de91df-583f-4d70-b778-ea26560819e4" providerId="ADAL" clId="{AB2C9C98-3BE0-43BF-8BD9-99F7A00A1D40}" dt="2024-01-22T12:17:49.935" v="1405" actId="26606"/>
          <ac:spMkLst>
            <pc:docMk/>
            <pc:sldMk cId="1839492403" sldId="267"/>
            <ac:spMk id="9" creationId="{9F7D5CDA-D291-4307-BF55-1381FED29634}"/>
          </ac:spMkLst>
        </pc:spChg>
        <pc:spChg chg="add">
          <ac:chgData name="Lotte de Laat" userId="15de91df-583f-4d70-b778-ea26560819e4" providerId="ADAL" clId="{AB2C9C98-3BE0-43BF-8BD9-99F7A00A1D40}" dt="2024-01-22T12:17:49.935" v="1405" actId="26606"/>
          <ac:spMkLst>
            <pc:docMk/>
            <pc:sldMk cId="1839492403" sldId="267"/>
            <ac:spMk id="11" creationId="{59B296B9-C5A5-4E4F-9B60-C907B5F1466C}"/>
          </ac:spMkLst>
        </pc:spChg>
        <pc:spChg chg="add">
          <ac:chgData name="Lotte de Laat" userId="15de91df-583f-4d70-b778-ea26560819e4" providerId="ADAL" clId="{AB2C9C98-3BE0-43BF-8BD9-99F7A00A1D40}" dt="2024-01-22T12:17:49.935" v="1405" actId="26606"/>
          <ac:spMkLst>
            <pc:docMk/>
            <pc:sldMk cId="1839492403" sldId="267"/>
            <ac:spMk id="13" creationId="{D0300FD3-5AF1-6305-15FA-9078072672E2}"/>
          </ac:spMkLst>
        </pc:spChg>
        <pc:picChg chg="add">
          <ac:chgData name="Lotte de Laat" userId="15de91df-583f-4d70-b778-ea26560819e4" providerId="ADAL" clId="{AB2C9C98-3BE0-43BF-8BD9-99F7A00A1D40}" dt="2024-01-22T12:17:49.935" v="1405" actId="26606"/>
          <ac:picMkLst>
            <pc:docMk/>
            <pc:sldMk cId="1839492403" sldId="267"/>
            <ac:picMk id="5" creationId="{DBF1562E-4FDD-E9C8-0262-8D7C4C24EBBF}"/>
          </ac:picMkLst>
        </pc:picChg>
      </pc:sldChg>
      <pc:sldChg chg="modSp new mod">
        <pc:chgData name="Lotte de Laat" userId="15de91df-583f-4d70-b778-ea26560819e4" providerId="ADAL" clId="{AB2C9C98-3BE0-43BF-8BD9-99F7A00A1D40}" dt="2024-01-22T12:04:29.601" v="857" actId="207"/>
        <pc:sldMkLst>
          <pc:docMk/>
          <pc:sldMk cId="1951569726" sldId="268"/>
        </pc:sldMkLst>
        <pc:spChg chg="mod">
          <ac:chgData name="Lotte de Laat" userId="15de91df-583f-4d70-b778-ea26560819e4" providerId="ADAL" clId="{AB2C9C98-3BE0-43BF-8BD9-99F7A00A1D40}" dt="2024-01-22T12:04:29.601" v="857" actId="207"/>
          <ac:spMkLst>
            <pc:docMk/>
            <pc:sldMk cId="1951569726" sldId="268"/>
            <ac:spMk id="2" creationId="{0E850A21-BBA8-A049-9AE3-5BB74C740138}"/>
          </ac:spMkLst>
        </pc:spChg>
        <pc:spChg chg="mod">
          <ac:chgData name="Lotte de Laat" userId="15de91df-583f-4d70-b778-ea26560819e4" providerId="ADAL" clId="{AB2C9C98-3BE0-43BF-8BD9-99F7A00A1D40}" dt="2024-01-22T12:03:17.280" v="815" actId="114"/>
          <ac:spMkLst>
            <pc:docMk/>
            <pc:sldMk cId="1951569726" sldId="268"/>
            <ac:spMk id="3" creationId="{A859CDFA-C0F5-9D37-DF50-7F70D0DB0B7C}"/>
          </ac:spMkLst>
        </pc:spChg>
      </pc:sldChg>
      <pc:sldChg chg="modSp new mod">
        <pc:chgData name="Lotte de Laat" userId="15de91df-583f-4d70-b778-ea26560819e4" providerId="ADAL" clId="{AB2C9C98-3BE0-43BF-8BD9-99F7A00A1D40}" dt="2024-01-22T12:04:49.491" v="865" actId="114"/>
        <pc:sldMkLst>
          <pc:docMk/>
          <pc:sldMk cId="4175176987" sldId="269"/>
        </pc:sldMkLst>
        <pc:spChg chg="mod">
          <ac:chgData name="Lotte de Laat" userId="15de91df-583f-4d70-b778-ea26560819e4" providerId="ADAL" clId="{AB2C9C98-3BE0-43BF-8BD9-99F7A00A1D40}" dt="2024-01-22T12:04:27.124" v="856" actId="207"/>
          <ac:spMkLst>
            <pc:docMk/>
            <pc:sldMk cId="4175176987" sldId="269"/>
            <ac:spMk id="2" creationId="{80B90480-36C0-48E2-06F6-5BE6B5E91ECA}"/>
          </ac:spMkLst>
        </pc:spChg>
        <pc:spChg chg="mod">
          <ac:chgData name="Lotte de Laat" userId="15de91df-583f-4d70-b778-ea26560819e4" providerId="ADAL" clId="{AB2C9C98-3BE0-43BF-8BD9-99F7A00A1D40}" dt="2024-01-22T12:04:49.491" v="865" actId="114"/>
          <ac:spMkLst>
            <pc:docMk/>
            <pc:sldMk cId="4175176987" sldId="269"/>
            <ac:spMk id="3" creationId="{FD0AEDBB-AF52-D6DA-9785-4C68DB303F73}"/>
          </ac:spMkLst>
        </pc:spChg>
      </pc:sldChg>
      <pc:sldChg chg="modSp new mod">
        <pc:chgData name="Lotte de Laat" userId="15de91df-583f-4d70-b778-ea26560819e4" providerId="ADAL" clId="{AB2C9C98-3BE0-43BF-8BD9-99F7A00A1D40}" dt="2024-01-22T12:05:52.496" v="919" actId="114"/>
        <pc:sldMkLst>
          <pc:docMk/>
          <pc:sldMk cId="1455522054" sldId="270"/>
        </pc:sldMkLst>
        <pc:spChg chg="mod">
          <ac:chgData name="Lotte de Laat" userId="15de91df-583f-4d70-b778-ea26560819e4" providerId="ADAL" clId="{AB2C9C98-3BE0-43BF-8BD9-99F7A00A1D40}" dt="2024-01-22T12:05:48.175" v="917" actId="207"/>
          <ac:spMkLst>
            <pc:docMk/>
            <pc:sldMk cId="1455522054" sldId="270"/>
            <ac:spMk id="2" creationId="{FAC35828-263B-DBF7-F505-9134CC6FB100}"/>
          </ac:spMkLst>
        </pc:spChg>
        <pc:spChg chg="mod">
          <ac:chgData name="Lotte de Laat" userId="15de91df-583f-4d70-b778-ea26560819e4" providerId="ADAL" clId="{AB2C9C98-3BE0-43BF-8BD9-99F7A00A1D40}" dt="2024-01-22T12:05:52.496" v="919" actId="114"/>
          <ac:spMkLst>
            <pc:docMk/>
            <pc:sldMk cId="1455522054" sldId="270"/>
            <ac:spMk id="3" creationId="{6FD265B5-479E-057E-40AE-9DA43A498E82}"/>
          </ac:spMkLst>
        </pc:spChg>
      </pc:sldChg>
      <pc:sldChg chg="modSp new mod">
        <pc:chgData name="Lotte de Laat" userId="15de91df-583f-4d70-b778-ea26560819e4" providerId="ADAL" clId="{AB2C9C98-3BE0-43BF-8BD9-99F7A00A1D40}" dt="2024-01-22T12:06:55.800" v="943" actId="114"/>
        <pc:sldMkLst>
          <pc:docMk/>
          <pc:sldMk cId="4290883411" sldId="271"/>
        </pc:sldMkLst>
        <pc:spChg chg="mod">
          <ac:chgData name="Lotte de Laat" userId="15de91df-583f-4d70-b778-ea26560819e4" providerId="ADAL" clId="{AB2C9C98-3BE0-43BF-8BD9-99F7A00A1D40}" dt="2024-01-22T12:06:46.082" v="936" actId="207"/>
          <ac:spMkLst>
            <pc:docMk/>
            <pc:sldMk cId="4290883411" sldId="271"/>
            <ac:spMk id="2" creationId="{CEBCF197-813F-3687-301B-CF01CF295037}"/>
          </ac:spMkLst>
        </pc:spChg>
        <pc:spChg chg="mod">
          <ac:chgData name="Lotte de Laat" userId="15de91df-583f-4d70-b778-ea26560819e4" providerId="ADAL" clId="{AB2C9C98-3BE0-43BF-8BD9-99F7A00A1D40}" dt="2024-01-22T12:06:55.800" v="943" actId="114"/>
          <ac:spMkLst>
            <pc:docMk/>
            <pc:sldMk cId="4290883411" sldId="271"/>
            <ac:spMk id="3" creationId="{D03F4633-5A96-1851-6264-E51249E50406}"/>
          </ac:spMkLst>
        </pc:spChg>
      </pc:sldChg>
      <pc:sldChg chg="modSp new mod">
        <pc:chgData name="Lotte de Laat" userId="15de91df-583f-4d70-b778-ea26560819e4" providerId="ADAL" clId="{AB2C9C98-3BE0-43BF-8BD9-99F7A00A1D40}" dt="2024-01-22T12:07:48.083" v="972" actId="207"/>
        <pc:sldMkLst>
          <pc:docMk/>
          <pc:sldMk cId="2210269888" sldId="272"/>
        </pc:sldMkLst>
        <pc:spChg chg="mod">
          <ac:chgData name="Lotte de Laat" userId="15de91df-583f-4d70-b778-ea26560819e4" providerId="ADAL" clId="{AB2C9C98-3BE0-43BF-8BD9-99F7A00A1D40}" dt="2024-01-22T12:07:48.083" v="972" actId="207"/>
          <ac:spMkLst>
            <pc:docMk/>
            <pc:sldMk cId="2210269888" sldId="272"/>
            <ac:spMk id="2" creationId="{C2C1B929-5A5B-1DC4-3533-ACC952A05B8E}"/>
          </ac:spMkLst>
        </pc:spChg>
        <pc:spChg chg="mod">
          <ac:chgData name="Lotte de Laat" userId="15de91df-583f-4d70-b778-ea26560819e4" providerId="ADAL" clId="{AB2C9C98-3BE0-43BF-8BD9-99F7A00A1D40}" dt="2024-01-22T12:07:46.138" v="971" actId="114"/>
          <ac:spMkLst>
            <pc:docMk/>
            <pc:sldMk cId="2210269888" sldId="272"/>
            <ac:spMk id="3" creationId="{CB604340-85D5-A826-BE4E-F11A28D3B8C5}"/>
          </ac:spMkLst>
        </pc:spChg>
      </pc:sldChg>
      <pc:sldChg chg="new del">
        <pc:chgData name="Lotte de Laat" userId="15de91df-583f-4d70-b778-ea26560819e4" providerId="ADAL" clId="{AB2C9C98-3BE0-43BF-8BD9-99F7A00A1D40}" dt="2024-01-22T12:08:41.685" v="991" actId="47"/>
        <pc:sldMkLst>
          <pc:docMk/>
          <pc:sldMk cId="4206588687" sldId="273"/>
        </pc:sldMkLst>
      </pc:sldChg>
      <pc:sldChg chg="modSp new del mod">
        <pc:chgData name="Lotte de Laat" userId="15de91df-583f-4d70-b778-ea26560819e4" providerId="ADAL" clId="{AB2C9C98-3BE0-43BF-8BD9-99F7A00A1D40}" dt="2024-01-22T12:07:55.458" v="973" actId="2696"/>
        <pc:sldMkLst>
          <pc:docMk/>
          <pc:sldMk cId="4248958055" sldId="273"/>
        </pc:sldMkLst>
        <pc:spChg chg="mod">
          <ac:chgData name="Lotte de Laat" userId="15de91df-583f-4d70-b778-ea26560819e4" providerId="ADAL" clId="{AB2C9C98-3BE0-43BF-8BD9-99F7A00A1D40}" dt="2024-01-22T12:07:24.568" v="965" actId="20577"/>
          <ac:spMkLst>
            <pc:docMk/>
            <pc:sldMk cId="4248958055" sldId="273"/>
            <ac:spMk id="2" creationId="{8CED5ED7-1502-C105-6F4E-27B14FAA57EC}"/>
          </ac:spMkLst>
        </pc:spChg>
        <pc:spChg chg="mod">
          <ac:chgData name="Lotte de Laat" userId="15de91df-583f-4d70-b778-ea26560819e4" providerId="ADAL" clId="{AB2C9C98-3BE0-43BF-8BD9-99F7A00A1D40}" dt="2024-01-22T12:07:33.347" v="966" actId="5793"/>
          <ac:spMkLst>
            <pc:docMk/>
            <pc:sldMk cId="4248958055" sldId="273"/>
            <ac:spMk id="3" creationId="{C5FE9C95-1884-18CB-1FA6-7ABB9B082E6E}"/>
          </ac:spMkLst>
        </pc:spChg>
      </pc:sldChg>
      <pc:sldChg chg="modSp new mod">
        <pc:chgData name="Lotte de Laat" userId="15de91df-583f-4d70-b778-ea26560819e4" providerId="ADAL" clId="{AB2C9C98-3BE0-43BF-8BD9-99F7A00A1D40}" dt="2024-01-22T12:08:39.494" v="990" actId="114"/>
        <pc:sldMkLst>
          <pc:docMk/>
          <pc:sldMk cId="1508471418" sldId="274"/>
        </pc:sldMkLst>
        <pc:spChg chg="mod">
          <ac:chgData name="Lotte de Laat" userId="15de91df-583f-4d70-b778-ea26560819e4" providerId="ADAL" clId="{AB2C9C98-3BE0-43BF-8BD9-99F7A00A1D40}" dt="2024-01-22T12:08:36.100" v="988" actId="113"/>
          <ac:spMkLst>
            <pc:docMk/>
            <pc:sldMk cId="1508471418" sldId="274"/>
            <ac:spMk id="2" creationId="{9DFDB00F-EDC9-CE6B-DB36-1C62D174AA70}"/>
          </ac:spMkLst>
        </pc:spChg>
        <pc:spChg chg="mod">
          <ac:chgData name="Lotte de Laat" userId="15de91df-583f-4d70-b778-ea26560819e4" providerId="ADAL" clId="{AB2C9C98-3BE0-43BF-8BD9-99F7A00A1D40}" dt="2024-01-22T12:08:39.494" v="990" actId="114"/>
          <ac:spMkLst>
            <pc:docMk/>
            <pc:sldMk cId="1508471418" sldId="274"/>
            <ac:spMk id="3" creationId="{5063C1AD-EAAF-1C44-7033-75B5BB81D6A0}"/>
          </ac:spMkLst>
        </pc:spChg>
      </pc:sldChg>
      <pc:sldChg chg="add del">
        <pc:chgData name="Lotte de Laat" userId="15de91df-583f-4d70-b778-ea26560819e4" providerId="ADAL" clId="{AB2C9C98-3BE0-43BF-8BD9-99F7A00A1D40}" dt="2024-01-22T12:08:06.070" v="976" actId="2696"/>
        <pc:sldMkLst>
          <pc:docMk/>
          <pc:sldMk cId="3282188576" sldId="274"/>
        </pc:sldMkLst>
      </pc:sldChg>
      <pc:sldChg chg="modSp new mod">
        <pc:chgData name="Lotte de Laat" userId="15de91df-583f-4d70-b778-ea26560819e4" providerId="ADAL" clId="{AB2C9C98-3BE0-43BF-8BD9-99F7A00A1D40}" dt="2024-01-22T12:11:22.799" v="1337" actId="122"/>
        <pc:sldMkLst>
          <pc:docMk/>
          <pc:sldMk cId="3668990154" sldId="275"/>
        </pc:sldMkLst>
        <pc:spChg chg="mod">
          <ac:chgData name="Lotte de Laat" userId="15de91df-583f-4d70-b778-ea26560819e4" providerId="ADAL" clId="{AB2C9C98-3BE0-43BF-8BD9-99F7A00A1D40}" dt="2024-01-22T12:10:15.340" v="1090" actId="113"/>
          <ac:spMkLst>
            <pc:docMk/>
            <pc:sldMk cId="3668990154" sldId="275"/>
            <ac:spMk id="2" creationId="{CC3DEA9A-2564-24FD-6D4F-CCCDBE4FCB96}"/>
          </ac:spMkLst>
        </pc:spChg>
        <pc:spChg chg="mod">
          <ac:chgData name="Lotte de Laat" userId="15de91df-583f-4d70-b778-ea26560819e4" providerId="ADAL" clId="{AB2C9C98-3BE0-43BF-8BD9-99F7A00A1D40}" dt="2024-01-22T12:11:22.799" v="1337" actId="122"/>
          <ac:spMkLst>
            <pc:docMk/>
            <pc:sldMk cId="3668990154" sldId="275"/>
            <ac:spMk id="3" creationId="{12BD2E24-6970-DD0D-EC6F-8E2017F0E8F3}"/>
          </ac:spMkLst>
        </pc:spChg>
      </pc:sldChg>
      <pc:sldChg chg="addSp delSp modSp new mod setBg addAnim setClrOvrMap">
        <pc:chgData name="Lotte de Laat" userId="15de91df-583f-4d70-b778-ea26560819e4" providerId="ADAL" clId="{AB2C9C98-3BE0-43BF-8BD9-99F7A00A1D40}" dt="2024-01-22T12:17:40.053" v="1404"/>
        <pc:sldMkLst>
          <pc:docMk/>
          <pc:sldMk cId="1740329440" sldId="276"/>
        </pc:sldMkLst>
        <pc:spChg chg="mod">
          <ac:chgData name="Lotte de Laat" userId="15de91df-583f-4d70-b778-ea26560819e4" providerId="ADAL" clId="{AB2C9C98-3BE0-43BF-8BD9-99F7A00A1D40}" dt="2024-01-22T12:17:40.037" v="1403" actId="26606"/>
          <ac:spMkLst>
            <pc:docMk/>
            <pc:sldMk cId="1740329440" sldId="276"/>
            <ac:spMk id="2" creationId="{621DBFD8-095F-1807-66C3-65EE69BA4F75}"/>
          </ac:spMkLst>
        </pc:spChg>
        <pc:spChg chg="del">
          <ac:chgData name="Lotte de Laat" userId="15de91df-583f-4d70-b778-ea26560819e4" providerId="ADAL" clId="{AB2C9C98-3BE0-43BF-8BD9-99F7A00A1D40}" dt="2024-01-22T12:12:47.471" v="1393" actId="34307"/>
          <ac:spMkLst>
            <pc:docMk/>
            <pc:sldMk cId="1740329440" sldId="276"/>
            <ac:spMk id="3" creationId="{7DCBBFF1-31C3-D1F8-1E26-F188CF3F6F9E}"/>
          </ac:spMkLst>
        </pc:spChg>
        <pc:spChg chg="add mod">
          <ac:chgData name="Lotte de Laat" userId="15de91df-583f-4d70-b778-ea26560819e4" providerId="ADAL" clId="{AB2C9C98-3BE0-43BF-8BD9-99F7A00A1D40}" dt="2024-01-22T12:17:40.037" v="1403" actId="26606"/>
          <ac:spMkLst>
            <pc:docMk/>
            <pc:sldMk cId="1740329440" sldId="276"/>
            <ac:spMk id="6" creationId="{A3CA69A2-B707-A171-925B-BED7F7627DE6}"/>
          </ac:spMkLst>
        </pc:spChg>
        <pc:spChg chg="add">
          <ac:chgData name="Lotte de Laat" userId="15de91df-583f-4d70-b778-ea26560819e4" providerId="ADAL" clId="{AB2C9C98-3BE0-43BF-8BD9-99F7A00A1D40}" dt="2024-01-22T12:17:40.037" v="1403" actId="26606"/>
          <ac:spMkLst>
            <pc:docMk/>
            <pc:sldMk cId="1740329440" sldId="276"/>
            <ac:spMk id="12" creationId="{71B2258F-86CA-4D4D-8270-BC05FCDEBFB3}"/>
          </ac:spMkLst>
        </pc:spChg>
        <pc:picChg chg="add del mod ord">
          <ac:chgData name="Lotte de Laat" userId="15de91df-583f-4d70-b778-ea26560819e4" providerId="ADAL" clId="{AB2C9C98-3BE0-43BF-8BD9-99F7A00A1D40}" dt="2024-01-22T12:12:55.048" v="1394" actId="21"/>
          <ac:picMkLst>
            <pc:docMk/>
            <pc:sldMk cId="1740329440" sldId="276"/>
            <ac:picMk id="4" creationId="{6251B4A8-7F43-D111-B422-5EA94F2A8F01}"/>
          </ac:picMkLst>
        </pc:picChg>
        <pc:picChg chg="add">
          <ac:chgData name="Lotte de Laat" userId="15de91df-583f-4d70-b778-ea26560819e4" providerId="ADAL" clId="{AB2C9C98-3BE0-43BF-8BD9-99F7A00A1D40}" dt="2024-01-22T12:17:40.037" v="1403" actId="26606"/>
          <ac:picMkLst>
            <pc:docMk/>
            <pc:sldMk cId="1740329440" sldId="276"/>
            <ac:picMk id="8" creationId="{2319DA5D-E6C8-917F-33C4-468ADC4F26B0}"/>
          </ac:picMkLst>
        </pc:picChg>
      </pc:sldChg>
      <pc:sldChg chg="addSp delSp modSp new mod">
        <pc:chgData name="Lotte de Laat" userId="15de91df-583f-4d70-b778-ea26560819e4" providerId="ADAL" clId="{AB2C9C98-3BE0-43BF-8BD9-99F7A00A1D40}" dt="2024-01-25T13:23:00.799" v="1663"/>
        <pc:sldMkLst>
          <pc:docMk/>
          <pc:sldMk cId="4278418731" sldId="277"/>
        </pc:sldMkLst>
        <pc:spChg chg="mod">
          <ac:chgData name="Lotte de Laat" userId="15de91df-583f-4d70-b778-ea26560819e4" providerId="ADAL" clId="{AB2C9C98-3BE0-43BF-8BD9-99F7A00A1D40}" dt="2024-01-25T13:22:36.818" v="1652" actId="113"/>
          <ac:spMkLst>
            <pc:docMk/>
            <pc:sldMk cId="4278418731" sldId="277"/>
            <ac:spMk id="2" creationId="{5C29D9A8-7C5D-4021-354B-AF2AB91E4FBE}"/>
          </ac:spMkLst>
        </pc:spChg>
        <pc:spChg chg="del">
          <ac:chgData name="Lotte de Laat" userId="15de91df-583f-4d70-b778-ea26560819e4" providerId="ADAL" clId="{AB2C9C98-3BE0-43BF-8BD9-99F7A00A1D40}" dt="2024-01-25T13:19:52.221" v="1428"/>
          <ac:spMkLst>
            <pc:docMk/>
            <pc:sldMk cId="4278418731" sldId="277"/>
            <ac:spMk id="3" creationId="{2D824493-97EE-DDF3-7380-30FEC55622CA}"/>
          </ac:spMkLst>
        </pc:spChg>
        <pc:spChg chg="add mod">
          <ac:chgData name="Lotte de Laat" userId="15de91df-583f-4d70-b778-ea26560819e4" providerId="ADAL" clId="{AB2C9C98-3BE0-43BF-8BD9-99F7A00A1D40}" dt="2024-01-25T13:23:00.799" v="1663"/>
          <ac:spMkLst>
            <pc:docMk/>
            <pc:sldMk cId="4278418731" sldId="277"/>
            <ac:spMk id="5" creationId="{754005D6-F58D-735F-FBB8-AD3132D30F2C}"/>
          </ac:spMkLst>
        </pc:spChg>
        <pc:picChg chg="add mod">
          <ac:chgData name="Lotte de Laat" userId="15de91df-583f-4d70-b778-ea26560819e4" providerId="ADAL" clId="{AB2C9C98-3BE0-43BF-8BD9-99F7A00A1D40}" dt="2024-01-25T13:22:28.299" v="1648" actId="1076"/>
          <ac:picMkLst>
            <pc:docMk/>
            <pc:sldMk cId="4278418731" sldId="277"/>
            <ac:picMk id="1026" creationId="{9800804C-6794-B461-1750-920CD77BF12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F362D-788D-CF5B-1F4C-E278A407EAB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5A0CBC4-DD12-28E6-BDF7-A2A26FFFDA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907AE00-8597-D903-E416-4ED5A3CE97F2}"/>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5" name="Tijdelijke aanduiding voor voettekst 4">
            <a:extLst>
              <a:ext uri="{FF2B5EF4-FFF2-40B4-BE49-F238E27FC236}">
                <a16:creationId xmlns:a16="http://schemas.microsoft.com/office/drawing/2014/main" id="{D6DB0669-A060-D908-A009-404A625195E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86D3ADE-065C-A72B-A3B8-FF1612A927FE}"/>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272837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F4D640-DD25-4B6B-F7CF-B495B6F06EB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C92FD14-39FB-27E2-A28E-5B216C73844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6B5DE0E-FB2F-32FD-1610-34DBE41C8F72}"/>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5" name="Tijdelijke aanduiding voor voettekst 4">
            <a:extLst>
              <a:ext uri="{FF2B5EF4-FFF2-40B4-BE49-F238E27FC236}">
                <a16:creationId xmlns:a16="http://schemas.microsoft.com/office/drawing/2014/main" id="{EA6ABC4C-7D68-D448-D010-B307CFCBC24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DF11B9A-1A78-9777-896F-C8B42E0B3A88}"/>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469909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8A2C493-C13F-7923-5816-AF00E183110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6A713CF-CAAD-55C6-8E23-4D5FA8F9ACB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CCDCEE2-7A9F-C940-6263-9D1307C8809C}"/>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5" name="Tijdelijke aanduiding voor voettekst 4">
            <a:extLst>
              <a:ext uri="{FF2B5EF4-FFF2-40B4-BE49-F238E27FC236}">
                <a16:creationId xmlns:a16="http://schemas.microsoft.com/office/drawing/2014/main" id="{B352B700-03C2-D4CD-D6EB-C586AA98FAD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A9FE191-B2AF-1C47-199A-D39B84140837}"/>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113619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0D7D93-DA15-2E1B-C87E-3C42B700DC3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77C0C65-89B8-9A51-B88F-B5EAAE1E3D5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E4A80BA-7B12-2713-5091-A071B5495DD1}"/>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5" name="Tijdelijke aanduiding voor voettekst 4">
            <a:extLst>
              <a:ext uri="{FF2B5EF4-FFF2-40B4-BE49-F238E27FC236}">
                <a16:creationId xmlns:a16="http://schemas.microsoft.com/office/drawing/2014/main" id="{01169F2F-B91A-544C-44F1-59791CE9E1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A2B0D62-D3F5-5AAB-C3C2-0C537F386C1C}"/>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23150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4B09E9-0B1B-D322-57CE-D0880844859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1ED3803-B2AB-4053-9AC5-4345BF1EC7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5FEC10D-EFA7-908C-50D8-11C41AA2BC48}"/>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5" name="Tijdelijke aanduiding voor voettekst 4">
            <a:extLst>
              <a:ext uri="{FF2B5EF4-FFF2-40B4-BE49-F238E27FC236}">
                <a16:creationId xmlns:a16="http://schemas.microsoft.com/office/drawing/2014/main" id="{1BCCA042-3DED-9E82-2DAC-6CF06E5AD70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12AA51-D663-3A09-2F62-5588D65C594B}"/>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125906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A24DE0-7D63-86FA-ABB3-B5E64699EB0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4E545EC-8D6A-7183-FD78-56F947324C7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0513444-E891-9E56-EF6A-B42A79FCFE6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3EE0CA6-E641-2E6B-9E09-A5636F174FF0}"/>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6" name="Tijdelijke aanduiding voor voettekst 5">
            <a:extLst>
              <a:ext uri="{FF2B5EF4-FFF2-40B4-BE49-F238E27FC236}">
                <a16:creationId xmlns:a16="http://schemas.microsoft.com/office/drawing/2014/main" id="{6030FC7F-4881-447F-7FC2-86A369DC5F8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B32DAC4-60B3-9A6A-180B-23C48F6F3EAE}"/>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235995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6D126E-4285-FAAF-D224-9FDF0C9C9BE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273679A-4504-1B87-975A-AF4EE7B1BB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45D3CFC-346D-977A-EAB5-6550BAFB91C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94E88A2-BE74-627A-372E-EC5D76D2B0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9F73F19-6455-40DD-FF64-D7BFB9AF358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9CB8A55-0AAF-1570-2D7A-D497EFD2082E}"/>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8" name="Tijdelijke aanduiding voor voettekst 7">
            <a:extLst>
              <a:ext uri="{FF2B5EF4-FFF2-40B4-BE49-F238E27FC236}">
                <a16:creationId xmlns:a16="http://schemas.microsoft.com/office/drawing/2014/main" id="{7F969F62-5A71-B64F-2B62-6116902312C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7120F82-FD6A-E4F0-F992-48DD4FC1CE75}"/>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1795963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7FBEF5-EC03-7320-C248-CE61B942A4C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5FE72AA-598F-4241-FCC0-759D7554BD43}"/>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4" name="Tijdelijke aanduiding voor voettekst 3">
            <a:extLst>
              <a:ext uri="{FF2B5EF4-FFF2-40B4-BE49-F238E27FC236}">
                <a16:creationId xmlns:a16="http://schemas.microsoft.com/office/drawing/2014/main" id="{313E228B-B13E-A893-DC63-746F6D5B0B9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AC63C01-292F-6142-D82E-0C9F04A57AEA}"/>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339642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397B1FF-676A-09FD-FE9C-FBF212BF3759}"/>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3" name="Tijdelijke aanduiding voor voettekst 2">
            <a:extLst>
              <a:ext uri="{FF2B5EF4-FFF2-40B4-BE49-F238E27FC236}">
                <a16:creationId xmlns:a16="http://schemas.microsoft.com/office/drawing/2014/main" id="{FE908D30-D9A9-6419-CFCD-D40E9E775DE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020FDAA-D61F-06C7-7D08-57FFFD62BBEF}"/>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2416571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BB9CC0-CF45-9610-E5E0-B5D51B3B502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FB5445D-E4E0-CFB7-A320-5A18841BBB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9D14298-A1E2-8606-C8F0-35A3DD4A5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9F192F6-C56A-16E2-EC9A-C85EC5C76FC3}"/>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6" name="Tijdelijke aanduiding voor voettekst 5">
            <a:extLst>
              <a:ext uri="{FF2B5EF4-FFF2-40B4-BE49-F238E27FC236}">
                <a16:creationId xmlns:a16="http://schemas.microsoft.com/office/drawing/2014/main" id="{CCA37B09-B92C-C482-3A1D-4607E47E046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F2370C3-3DBB-05C8-DBFE-C0A3F30934A1}"/>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288307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3EFA2A-7F20-E3FF-2294-26ECCA79F96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7D68388-BFBF-FABC-6037-5FA68947E9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4B73992-DD5E-ABBF-D815-B9BB6A2EC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68DD205-21D1-C9B0-9EB8-30EF2AEDAF43}"/>
              </a:ext>
            </a:extLst>
          </p:cNvPr>
          <p:cNvSpPr>
            <a:spLocks noGrp="1"/>
          </p:cNvSpPr>
          <p:nvPr>
            <p:ph type="dt" sz="half" idx="10"/>
          </p:nvPr>
        </p:nvSpPr>
        <p:spPr/>
        <p:txBody>
          <a:bodyPr/>
          <a:lstStyle/>
          <a:p>
            <a:fld id="{E760B0C5-50F0-43BD-92F1-94931EE8C0AA}" type="datetimeFigureOut">
              <a:rPr lang="nl-NL" smtClean="0"/>
              <a:t>25-1-2024</a:t>
            </a:fld>
            <a:endParaRPr lang="nl-NL"/>
          </a:p>
        </p:txBody>
      </p:sp>
      <p:sp>
        <p:nvSpPr>
          <p:cNvPr id="6" name="Tijdelijke aanduiding voor voettekst 5">
            <a:extLst>
              <a:ext uri="{FF2B5EF4-FFF2-40B4-BE49-F238E27FC236}">
                <a16:creationId xmlns:a16="http://schemas.microsoft.com/office/drawing/2014/main" id="{8607A54F-44F5-A605-CCC0-632F8BD08D3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945F968-FC33-3CA9-5AB8-705BB6ECA724}"/>
              </a:ext>
            </a:extLst>
          </p:cNvPr>
          <p:cNvSpPr>
            <a:spLocks noGrp="1"/>
          </p:cNvSpPr>
          <p:nvPr>
            <p:ph type="sldNum" sz="quarter" idx="12"/>
          </p:nvPr>
        </p:nvSpPr>
        <p:spPr/>
        <p:txBody>
          <a:bodyPr/>
          <a:lstStyle/>
          <a:p>
            <a:fld id="{B74DA9A0-150F-4E2F-803D-9EBFA2FEE1EE}" type="slidenum">
              <a:rPr lang="nl-NL" smtClean="0"/>
              <a:t>‹nr.›</a:t>
            </a:fld>
            <a:endParaRPr lang="nl-NL"/>
          </a:p>
        </p:txBody>
      </p:sp>
    </p:spTree>
    <p:extLst>
      <p:ext uri="{BB962C8B-B14F-4D97-AF65-F5344CB8AC3E}">
        <p14:creationId xmlns:p14="http://schemas.microsoft.com/office/powerpoint/2010/main" val="190694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2AA34AC-A864-2015-A823-026F58624F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FCD1FE0-034A-53B8-0734-DF53237EAC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3460908-43C5-974E-EB14-002A8B2871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0B0C5-50F0-43BD-92F1-94931EE8C0AA}" type="datetimeFigureOut">
              <a:rPr lang="nl-NL" smtClean="0"/>
              <a:t>25-1-2024</a:t>
            </a:fld>
            <a:endParaRPr lang="nl-NL"/>
          </a:p>
        </p:txBody>
      </p:sp>
      <p:sp>
        <p:nvSpPr>
          <p:cNvPr id="5" name="Tijdelijke aanduiding voor voettekst 4">
            <a:extLst>
              <a:ext uri="{FF2B5EF4-FFF2-40B4-BE49-F238E27FC236}">
                <a16:creationId xmlns:a16="http://schemas.microsoft.com/office/drawing/2014/main" id="{29959D97-A382-6E6A-CB13-C371EB7379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1A917E9-8E14-549C-F272-0FEF25CF3B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DA9A0-150F-4E2F-803D-9EBFA2FEE1EE}" type="slidenum">
              <a:rPr lang="nl-NL" smtClean="0"/>
              <a:t>‹nr.›</a:t>
            </a:fld>
            <a:endParaRPr lang="nl-NL"/>
          </a:p>
        </p:txBody>
      </p:sp>
    </p:spTree>
    <p:extLst>
      <p:ext uri="{BB962C8B-B14F-4D97-AF65-F5344CB8AC3E}">
        <p14:creationId xmlns:p14="http://schemas.microsoft.com/office/powerpoint/2010/main" val="3569653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l.wikipedia.org/wiki/Economie" TargetMode="External"/><Relationship Id="rId7" Type="http://schemas.openxmlformats.org/officeDocument/2006/relationships/hyperlink" Target="https://nl.wikipedia.org/wiki/Belevingseconomie#cite_note-2"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s://nl.wikipedia.org/wiki/Belevingseconomie#cite_note-1" TargetMode="External"/><Relationship Id="rId5" Type="http://schemas.openxmlformats.org/officeDocument/2006/relationships/hyperlink" Target="https://nl.wikipedia.org/wiki/Ervaring" TargetMode="External"/><Relationship Id="rId4" Type="http://schemas.openxmlformats.org/officeDocument/2006/relationships/hyperlink" Target="https://nl.wikipedia.org/wiki/Beleving"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essonup.com/app/lesson/wjHvsoNGydJYefMcp/aAgJK7sGeKWToqtT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b="1" dirty="0">
                <a:solidFill>
                  <a:srgbClr val="B8A1FF"/>
                </a:solidFill>
                <a:latin typeface="Arial" panose="020B0604020202020204" pitchFamily="34" charset="0"/>
                <a:cs typeface="Arial" panose="020B0604020202020204" pitchFamily="34" charset="0"/>
              </a:rPr>
              <a:t>Les 8 periode 2 leerjaar 2</a:t>
            </a:r>
            <a:endParaRPr lang="nl-NL" sz="4400" dirty="0">
              <a:solidFill>
                <a:srgbClr val="B8A1FF"/>
              </a:solidFill>
              <a:latin typeface="Arial" panose="020B0604020202020204" pitchFamily="34" charset="0"/>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585863" y="2564224"/>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b="1" dirty="0">
                <a:solidFill>
                  <a:srgbClr val="000644"/>
                </a:solidFill>
                <a:latin typeface="Arial" panose="020B0604020202020204" pitchFamily="34" charset="0"/>
                <a:cs typeface="Arial" panose="020B0604020202020204" pitchFamily="34" charset="0"/>
              </a:rPr>
              <a:t>Specialisatie Vrijetijd</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33297" y="2537539"/>
            <a:ext cx="3405041" cy="26630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Vandaag</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Werktijd </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Quiz! </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Laatste begrippen behandelen</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17950">
                  <a:extLst>
                    <a:ext uri="{9D8B030D-6E8A-4147-A177-3AD203B41FA5}">
                      <a16:colId xmlns:a16="http://schemas.microsoft.com/office/drawing/2014/main" val="469597195"/>
                    </a:ext>
                  </a:extLst>
                </a:gridCol>
                <a:gridCol w="759868">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15917">
                  <a:extLst>
                    <a:ext uri="{9D8B030D-6E8A-4147-A177-3AD203B41FA5}">
                      <a16:colId xmlns:a16="http://schemas.microsoft.com/office/drawing/2014/main" val="1032985660"/>
                    </a:ext>
                  </a:extLst>
                </a:gridCol>
                <a:gridCol w="761901">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strike="sngStrike" kern="1200">
                          <a:solidFill>
                            <a:schemeClr val="bg1">
                              <a:lumMod val="85000"/>
                            </a:schemeClr>
                          </a:solidFill>
                        </a:rPr>
                        <a:t>Week 1</a:t>
                      </a:r>
                      <a:endParaRPr lang="nl-NL" sz="1200" b="1" strike="sngStrike" kern="120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dirty="0">
                          <a:solidFill>
                            <a:schemeClr val="bg1">
                              <a:lumMod val="85000"/>
                            </a:schemeClr>
                          </a:solidFill>
                        </a:rPr>
                        <a:t>Week 2</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rPr>
                        <a:t>Week 5</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75000"/>
                            </a:schemeClr>
                          </a:solidFill>
                        </a:rPr>
                        <a:t>Week 7</a:t>
                      </a:r>
                    </a:p>
                  </a:txBody>
                  <a:tcPr anchor="ctr"/>
                </a:tc>
                <a:tc>
                  <a:txBody>
                    <a:bodyPr/>
                    <a:lstStyle/>
                    <a:p>
                      <a:pPr algn="ctr"/>
                      <a:r>
                        <a:rPr lang="nl-NL" sz="1200" b="1" dirty="0">
                          <a:solidFill>
                            <a:schemeClr val="tx1">
                              <a:lumMod val="95000"/>
                              <a:lumOff val="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667263" y="2363246"/>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Tree>
    <p:extLst>
      <p:ext uri="{BB962C8B-B14F-4D97-AF65-F5344CB8AC3E}">
        <p14:creationId xmlns:p14="http://schemas.microsoft.com/office/powerpoint/2010/main" val="3360970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FDB00F-EDC9-CE6B-DB36-1C62D174AA70}"/>
              </a:ext>
            </a:extLst>
          </p:cNvPr>
          <p:cNvSpPr>
            <a:spLocks noGrp="1"/>
          </p:cNvSpPr>
          <p:nvPr>
            <p:ph type="title"/>
          </p:nvPr>
        </p:nvSpPr>
        <p:spPr/>
        <p:txBody>
          <a:bodyPr/>
          <a:lstStyle/>
          <a:p>
            <a:r>
              <a:rPr lang="nl-NL" i="0" dirty="0">
                <a:solidFill>
                  <a:srgbClr val="7030A0"/>
                </a:solidFill>
                <a:effectLst/>
                <a:latin typeface="ff2"/>
              </a:rPr>
              <a:t>6. De vernieuwingsfase</a:t>
            </a:r>
            <a:br>
              <a:rPr lang="nl-NL" i="0" dirty="0">
                <a:solidFill>
                  <a:srgbClr val="7030A0"/>
                </a:solidFill>
                <a:effectLst/>
                <a:latin typeface="ff2"/>
              </a:rPr>
            </a:br>
            <a:endParaRPr lang="nl-NL" dirty="0">
              <a:solidFill>
                <a:srgbClr val="7030A0"/>
              </a:solidFill>
            </a:endParaRPr>
          </a:p>
        </p:txBody>
      </p:sp>
      <p:sp>
        <p:nvSpPr>
          <p:cNvPr id="3" name="Tijdelijke aanduiding voor inhoud 2">
            <a:extLst>
              <a:ext uri="{FF2B5EF4-FFF2-40B4-BE49-F238E27FC236}">
                <a16:creationId xmlns:a16="http://schemas.microsoft.com/office/drawing/2014/main" id="{5063C1AD-EAAF-1C44-7033-75B5BB81D6A0}"/>
              </a:ext>
            </a:extLst>
          </p:cNvPr>
          <p:cNvSpPr>
            <a:spLocks noGrp="1"/>
          </p:cNvSpPr>
          <p:nvPr>
            <p:ph idx="1"/>
          </p:nvPr>
        </p:nvSpPr>
        <p:spPr/>
        <p:txBody>
          <a:bodyPr/>
          <a:lstStyle/>
          <a:p>
            <a:pPr marL="0" indent="0" algn="ctr">
              <a:buNone/>
            </a:pPr>
            <a:r>
              <a:rPr lang="nl-NL" b="0" i="1" dirty="0" err="1">
                <a:solidFill>
                  <a:srgbClr val="000000"/>
                </a:solidFill>
                <a:effectLst/>
                <a:latin typeface="ff1"/>
              </a:rPr>
              <a:t>Imagineering</a:t>
            </a:r>
            <a:r>
              <a:rPr lang="nl-NL" b="0" i="1" dirty="0">
                <a:solidFill>
                  <a:srgbClr val="000000"/>
                </a:solidFill>
                <a:effectLst/>
                <a:latin typeface="ff1"/>
              </a:rPr>
              <a:t> is dan ook het voortdurend regisseren van belevenissen met het doel de gasten blijvend te boeien en steeds weer opnieuw te verrassen.</a:t>
            </a:r>
          </a:p>
          <a:p>
            <a:endParaRPr lang="nl-NL" dirty="0"/>
          </a:p>
        </p:txBody>
      </p:sp>
    </p:spTree>
    <p:extLst>
      <p:ext uri="{BB962C8B-B14F-4D97-AF65-F5344CB8AC3E}">
        <p14:creationId xmlns:p14="http://schemas.microsoft.com/office/powerpoint/2010/main" val="1508471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CF4AC3-D316-EED2-3EA8-9319A82AE141}"/>
              </a:ext>
            </a:extLst>
          </p:cNvPr>
          <p:cNvSpPr>
            <a:spLocks noGrp="1"/>
          </p:cNvSpPr>
          <p:nvPr>
            <p:ph type="title"/>
          </p:nvPr>
        </p:nvSpPr>
        <p:spPr/>
        <p:txBody>
          <a:bodyPr/>
          <a:lstStyle/>
          <a:p>
            <a:r>
              <a:rPr lang="nl-NL" dirty="0"/>
              <a:t>Wat is </a:t>
            </a:r>
            <a:r>
              <a:rPr lang="nl-NL" b="1" dirty="0">
                <a:solidFill>
                  <a:srgbClr val="7030A0"/>
                </a:solidFill>
              </a:rPr>
              <a:t>geen</a:t>
            </a:r>
            <a:r>
              <a:rPr lang="nl-NL" dirty="0"/>
              <a:t> belevenisbouwsteen? </a:t>
            </a:r>
          </a:p>
        </p:txBody>
      </p:sp>
      <p:sp>
        <p:nvSpPr>
          <p:cNvPr id="3" name="Tijdelijke aanduiding voor inhoud 2">
            <a:extLst>
              <a:ext uri="{FF2B5EF4-FFF2-40B4-BE49-F238E27FC236}">
                <a16:creationId xmlns:a16="http://schemas.microsoft.com/office/drawing/2014/main" id="{D05E907D-9420-3744-AA2D-2F595A0E070B}"/>
              </a:ext>
            </a:extLst>
          </p:cNvPr>
          <p:cNvSpPr>
            <a:spLocks noGrp="1"/>
          </p:cNvSpPr>
          <p:nvPr>
            <p:ph idx="1"/>
          </p:nvPr>
        </p:nvSpPr>
        <p:spPr/>
        <p:txBody>
          <a:bodyPr/>
          <a:lstStyle/>
          <a:p>
            <a:r>
              <a:rPr lang="nl-NL" dirty="0"/>
              <a:t>Branding</a:t>
            </a:r>
          </a:p>
          <a:p>
            <a:r>
              <a:rPr lang="nl-NL" dirty="0"/>
              <a:t>Communicatie</a:t>
            </a:r>
          </a:p>
          <a:p>
            <a:r>
              <a:rPr lang="nl-NL" dirty="0"/>
              <a:t>Netwerk </a:t>
            </a:r>
          </a:p>
        </p:txBody>
      </p:sp>
    </p:spTree>
    <p:extLst>
      <p:ext uri="{BB962C8B-B14F-4D97-AF65-F5344CB8AC3E}">
        <p14:creationId xmlns:p14="http://schemas.microsoft.com/office/powerpoint/2010/main" val="2649696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92A638-4982-9E5E-0618-00E97EEB503C}"/>
              </a:ext>
            </a:extLst>
          </p:cNvPr>
          <p:cNvSpPr>
            <a:spLocks noGrp="1"/>
          </p:cNvSpPr>
          <p:nvPr>
            <p:ph type="title"/>
          </p:nvPr>
        </p:nvSpPr>
        <p:spPr/>
        <p:txBody>
          <a:bodyPr/>
          <a:lstStyle/>
          <a:p>
            <a:r>
              <a:rPr lang="nl-NL" b="1" dirty="0">
                <a:solidFill>
                  <a:srgbClr val="7030A0"/>
                </a:solidFill>
              </a:rPr>
              <a:t>Belevenisbouwstenen</a:t>
            </a:r>
            <a:r>
              <a:rPr lang="nl-NL" dirty="0"/>
              <a:t>			</a:t>
            </a:r>
          </a:p>
        </p:txBody>
      </p:sp>
      <p:sp>
        <p:nvSpPr>
          <p:cNvPr id="3" name="Tijdelijke aanduiding voor inhoud 2">
            <a:extLst>
              <a:ext uri="{FF2B5EF4-FFF2-40B4-BE49-F238E27FC236}">
                <a16:creationId xmlns:a16="http://schemas.microsoft.com/office/drawing/2014/main" id="{78CD94D4-0E07-4E47-E44F-0E933D643D9B}"/>
              </a:ext>
            </a:extLst>
          </p:cNvPr>
          <p:cNvSpPr>
            <a:spLocks noGrp="1"/>
          </p:cNvSpPr>
          <p:nvPr>
            <p:ph idx="1"/>
          </p:nvPr>
        </p:nvSpPr>
        <p:spPr/>
        <p:txBody>
          <a:bodyPr/>
          <a:lstStyle/>
          <a:p>
            <a:r>
              <a:rPr lang="nl-NL" dirty="0"/>
              <a:t>Noem ze allemaal! </a:t>
            </a:r>
          </a:p>
        </p:txBody>
      </p:sp>
      <p:pic>
        <p:nvPicPr>
          <p:cNvPr id="5" name="Afbeelding 4">
            <a:extLst>
              <a:ext uri="{FF2B5EF4-FFF2-40B4-BE49-F238E27FC236}">
                <a16:creationId xmlns:a16="http://schemas.microsoft.com/office/drawing/2014/main" id="{43988EFA-3BDE-65C1-F78A-180F123BCA57}"/>
              </a:ext>
            </a:extLst>
          </p:cNvPr>
          <p:cNvPicPr>
            <a:picLocks noChangeAspect="1"/>
          </p:cNvPicPr>
          <p:nvPr/>
        </p:nvPicPr>
        <p:blipFill>
          <a:blip r:embed="rId2"/>
          <a:stretch>
            <a:fillRect/>
          </a:stretch>
        </p:blipFill>
        <p:spPr>
          <a:xfrm>
            <a:off x="3779336" y="2459268"/>
            <a:ext cx="6568814" cy="3084282"/>
          </a:xfrm>
          <a:prstGeom prst="rect">
            <a:avLst/>
          </a:prstGeom>
        </p:spPr>
      </p:pic>
    </p:spTree>
    <p:extLst>
      <p:ext uri="{BB962C8B-B14F-4D97-AF65-F5344CB8AC3E}">
        <p14:creationId xmlns:p14="http://schemas.microsoft.com/office/powerpoint/2010/main" val="4047191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A1894-0F3C-A089-5ACA-B2EDE20FFAA9}"/>
              </a:ext>
            </a:extLst>
          </p:cNvPr>
          <p:cNvSpPr>
            <a:spLocks noGrp="1"/>
          </p:cNvSpPr>
          <p:nvPr>
            <p:ph type="title"/>
          </p:nvPr>
        </p:nvSpPr>
        <p:spPr/>
        <p:txBody>
          <a:bodyPr/>
          <a:lstStyle/>
          <a:p>
            <a:r>
              <a:rPr lang="nl-NL" dirty="0"/>
              <a:t>De </a:t>
            </a:r>
            <a:r>
              <a:rPr lang="nl-NL" b="1" dirty="0">
                <a:solidFill>
                  <a:srgbClr val="7030A0"/>
                </a:solidFill>
              </a:rPr>
              <a:t>belevenisbouwstenen</a:t>
            </a:r>
            <a:r>
              <a:rPr lang="nl-NL" dirty="0"/>
              <a:t> horen bij …</a:t>
            </a:r>
          </a:p>
        </p:txBody>
      </p:sp>
      <p:sp>
        <p:nvSpPr>
          <p:cNvPr id="3" name="Tijdelijke aanduiding voor inhoud 2">
            <a:extLst>
              <a:ext uri="{FF2B5EF4-FFF2-40B4-BE49-F238E27FC236}">
                <a16:creationId xmlns:a16="http://schemas.microsoft.com/office/drawing/2014/main" id="{06526447-DEFB-21EC-9CD3-8B042538C176}"/>
              </a:ext>
            </a:extLst>
          </p:cNvPr>
          <p:cNvSpPr>
            <a:spLocks noGrp="1"/>
          </p:cNvSpPr>
          <p:nvPr>
            <p:ph idx="1"/>
          </p:nvPr>
        </p:nvSpPr>
        <p:spPr/>
        <p:txBody>
          <a:bodyPr/>
          <a:lstStyle/>
          <a:p>
            <a:r>
              <a:rPr lang="nl-NL" dirty="0"/>
              <a:t>A) communicatie</a:t>
            </a:r>
          </a:p>
          <a:p>
            <a:r>
              <a:rPr lang="nl-NL" dirty="0"/>
              <a:t>B) financieel management </a:t>
            </a:r>
          </a:p>
          <a:p>
            <a:r>
              <a:rPr lang="nl-NL" dirty="0"/>
              <a:t>C) </a:t>
            </a:r>
            <a:r>
              <a:rPr lang="nl-NL" dirty="0" err="1"/>
              <a:t>imagineering</a:t>
            </a:r>
            <a:r>
              <a:rPr lang="nl-NL" dirty="0"/>
              <a:t> </a:t>
            </a:r>
          </a:p>
          <a:p>
            <a:r>
              <a:rPr lang="nl-NL" dirty="0"/>
              <a:t>D) Walt </a:t>
            </a:r>
            <a:r>
              <a:rPr lang="nl-NL" dirty="0" err="1"/>
              <a:t>disney</a:t>
            </a:r>
            <a:r>
              <a:rPr lang="nl-NL" dirty="0"/>
              <a:t> </a:t>
            </a:r>
          </a:p>
        </p:txBody>
      </p:sp>
    </p:spTree>
    <p:extLst>
      <p:ext uri="{BB962C8B-B14F-4D97-AF65-F5344CB8AC3E}">
        <p14:creationId xmlns:p14="http://schemas.microsoft.com/office/powerpoint/2010/main" val="2605399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32BEA-4B7A-1455-6C34-ECF4129D1347}"/>
              </a:ext>
            </a:extLst>
          </p:cNvPr>
          <p:cNvSpPr>
            <a:spLocks noGrp="1"/>
          </p:cNvSpPr>
          <p:nvPr>
            <p:ph type="title"/>
          </p:nvPr>
        </p:nvSpPr>
        <p:spPr/>
        <p:txBody>
          <a:bodyPr/>
          <a:lstStyle/>
          <a:p>
            <a:r>
              <a:rPr lang="nl-NL" b="1" dirty="0">
                <a:solidFill>
                  <a:srgbClr val="7030A0"/>
                </a:solidFill>
              </a:rPr>
              <a:t>Interactive </a:t>
            </a:r>
            <a:r>
              <a:rPr lang="nl-NL" b="1" dirty="0" err="1">
                <a:solidFill>
                  <a:srgbClr val="7030A0"/>
                </a:solidFill>
              </a:rPr>
              <a:t>experience</a:t>
            </a:r>
            <a:r>
              <a:rPr lang="nl-NL" b="1" dirty="0">
                <a:solidFill>
                  <a:srgbClr val="7030A0"/>
                </a:solidFill>
              </a:rPr>
              <a:t> model </a:t>
            </a:r>
          </a:p>
        </p:txBody>
      </p:sp>
      <p:sp>
        <p:nvSpPr>
          <p:cNvPr id="3" name="Tijdelijke aanduiding voor inhoud 2">
            <a:extLst>
              <a:ext uri="{FF2B5EF4-FFF2-40B4-BE49-F238E27FC236}">
                <a16:creationId xmlns:a16="http://schemas.microsoft.com/office/drawing/2014/main" id="{A619717C-B2F9-31D7-03B4-F64DB1D60427}"/>
              </a:ext>
            </a:extLst>
          </p:cNvPr>
          <p:cNvSpPr>
            <a:spLocks noGrp="1"/>
          </p:cNvSpPr>
          <p:nvPr>
            <p:ph idx="1"/>
          </p:nvPr>
        </p:nvSpPr>
        <p:spPr/>
        <p:txBody>
          <a:bodyPr/>
          <a:lstStyle/>
          <a:p>
            <a:r>
              <a:rPr lang="nl-NL" dirty="0"/>
              <a:t>Uit welke context(en) bestaat deze ook alweer?</a:t>
            </a:r>
          </a:p>
          <a:p>
            <a:endParaRPr lang="nl-NL" dirty="0"/>
          </a:p>
          <a:p>
            <a:r>
              <a:rPr lang="nl-NL" dirty="0"/>
              <a:t>Antwoord: </a:t>
            </a:r>
          </a:p>
          <a:p>
            <a:r>
              <a:rPr lang="nl-NL" dirty="0"/>
              <a:t>Sociale, persoonlijke en fysieke context </a:t>
            </a:r>
          </a:p>
        </p:txBody>
      </p:sp>
    </p:spTree>
    <p:extLst>
      <p:ext uri="{BB962C8B-B14F-4D97-AF65-F5344CB8AC3E}">
        <p14:creationId xmlns:p14="http://schemas.microsoft.com/office/powerpoint/2010/main" val="270726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Freeform: Shape 1032">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8" name="Right Triangle 1034">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Preferencias y necesidades del profesorado o acompañante de grupo que ...">
            <a:extLst>
              <a:ext uri="{FF2B5EF4-FFF2-40B4-BE49-F238E27FC236}">
                <a16:creationId xmlns:a16="http://schemas.microsoft.com/office/drawing/2014/main" id="{5EC6ED82-484A-CC26-42EE-AC3B285A51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92225" y="918546"/>
            <a:ext cx="5886584" cy="4979334"/>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3310C410-B4DE-EE14-49A4-A3554A400775}"/>
              </a:ext>
            </a:extLst>
          </p:cNvPr>
          <p:cNvSpPr txBox="1"/>
          <p:nvPr/>
        </p:nvSpPr>
        <p:spPr>
          <a:xfrm>
            <a:off x="7041502" y="1060971"/>
            <a:ext cx="6096000" cy="369332"/>
          </a:xfrm>
          <a:prstGeom prst="rect">
            <a:avLst/>
          </a:prstGeom>
          <a:noFill/>
        </p:spPr>
        <p:txBody>
          <a:bodyPr wrap="square">
            <a:spAutoFit/>
          </a:bodyPr>
          <a:lstStyle/>
          <a:p>
            <a:r>
              <a:rPr lang="nl-NL" b="1" dirty="0">
                <a:solidFill>
                  <a:srgbClr val="7030A0"/>
                </a:solidFill>
              </a:rPr>
              <a:t>Interactive </a:t>
            </a:r>
            <a:r>
              <a:rPr lang="nl-NL" b="1" dirty="0" err="1">
                <a:solidFill>
                  <a:srgbClr val="7030A0"/>
                </a:solidFill>
              </a:rPr>
              <a:t>experience</a:t>
            </a:r>
            <a:r>
              <a:rPr lang="nl-NL" b="1" dirty="0">
                <a:solidFill>
                  <a:srgbClr val="7030A0"/>
                </a:solidFill>
              </a:rPr>
              <a:t> model </a:t>
            </a:r>
            <a:endParaRPr lang="nl-NL" dirty="0"/>
          </a:p>
        </p:txBody>
      </p:sp>
    </p:spTree>
    <p:extLst>
      <p:ext uri="{BB962C8B-B14F-4D97-AF65-F5344CB8AC3E}">
        <p14:creationId xmlns:p14="http://schemas.microsoft.com/office/powerpoint/2010/main" val="2420809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3DEA9A-2564-24FD-6D4F-CCCDBE4FCB96}"/>
              </a:ext>
            </a:extLst>
          </p:cNvPr>
          <p:cNvSpPr>
            <a:spLocks noGrp="1"/>
          </p:cNvSpPr>
          <p:nvPr>
            <p:ph type="title"/>
          </p:nvPr>
        </p:nvSpPr>
        <p:spPr/>
        <p:txBody>
          <a:bodyPr/>
          <a:lstStyle/>
          <a:p>
            <a:r>
              <a:rPr lang="nl-NL" dirty="0">
                <a:solidFill>
                  <a:srgbClr val="7030A0"/>
                </a:solidFill>
              </a:rPr>
              <a:t>Doelstellingen in de vrijetijdssector </a:t>
            </a:r>
          </a:p>
        </p:txBody>
      </p:sp>
      <p:sp>
        <p:nvSpPr>
          <p:cNvPr id="3" name="Tijdelijke aanduiding voor inhoud 2">
            <a:extLst>
              <a:ext uri="{FF2B5EF4-FFF2-40B4-BE49-F238E27FC236}">
                <a16:creationId xmlns:a16="http://schemas.microsoft.com/office/drawing/2014/main" id="{12BD2E24-6970-DD0D-EC6F-8E2017F0E8F3}"/>
              </a:ext>
            </a:extLst>
          </p:cNvPr>
          <p:cNvSpPr>
            <a:spLocks noGrp="1"/>
          </p:cNvSpPr>
          <p:nvPr>
            <p:ph idx="1"/>
          </p:nvPr>
        </p:nvSpPr>
        <p:spPr/>
        <p:txBody>
          <a:bodyPr/>
          <a:lstStyle/>
          <a:p>
            <a:r>
              <a:rPr lang="nl-NL" i="1" dirty="0"/>
              <a:t>Doe je alleen maar om de omzet te verhogen. Is niet echt nodig.</a:t>
            </a:r>
          </a:p>
          <a:p>
            <a:endParaRPr lang="nl-NL" dirty="0"/>
          </a:p>
          <a:p>
            <a:r>
              <a:rPr lang="nl-NL" i="1" dirty="0"/>
              <a:t>Moet je gebruiken voor je business plan maar is verder sowieso overbodig.</a:t>
            </a:r>
          </a:p>
          <a:p>
            <a:endParaRPr lang="nl-NL" i="1" dirty="0"/>
          </a:p>
          <a:p>
            <a:pPr algn="ctr"/>
            <a:r>
              <a:rPr lang="nl-NL" i="1" dirty="0"/>
              <a:t>Wat denken jullie? </a:t>
            </a:r>
            <a:r>
              <a:rPr lang="nl-NL" b="1" i="1" dirty="0"/>
              <a:t>Waar</a:t>
            </a:r>
            <a:r>
              <a:rPr lang="nl-NL" i="1" dirty="0"/>
              <a:t> of </a:t>
            </a:r>
            <a:r>
              <a:rPr lang="nl-NL" b="1" i="1" dirty="0"/>
              <a:t>niet waar? </a:t>
            </a:r>
          </a:p>
        </p:txBody>
      </p:sp>
    </p:spTree>
    <p:extLst>
      <p:ext uri="{BB962C8B-B14F-4D97-AF65-F5344CB8AC3E}">
        <p14:creationId xmlns:p14="http://schemas.microsoft.com/office/powerpoint/2010/main" val="366899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Houten figuur">
            <a:extLst>
              <a:ext uri="{FF2B5EF4-FFF2-40B4-BE49-F238E27FC236}">
                <a16:creationId xmlns:a16="http://schemas.microsoft.com/office/drawing/2014/main" id="{2319DA5D-E6C8-917F-33C4-468ADC4F26B0}"/>
              </a:ext>
            </a:extLst>
          </p:cNvPr>
          <p:cNvPicPr>
            <a:picLocks noChangeAspect="1"/>
          </p:cNvPicPr>
          <p:nvPr/>
        </p:nvPicPr>
        <p:blipFill rotWithShape="1">
          <a:blip r:embed="rId2">
            <a:alphaModFix amt="50000"/>
          </a:blip>
          <a:srcRect b="15730"/>
          <a:stretch/>
        </p:blipFill>
        <p:spPr>
          <a:xfrm>
            <a:off x="20" y="1"/>
            <a:ext cx="12191980" cy="6857999"/>
          </a:xfrm>
          <a:prstGeom prst="rect">
            <a:avLst/>
          </a:prstGeom>
        </p:spPr>
      </p:pic>
      <p:sp>
        <p:nvSpPr>
          <p:cNvPr id="2" name="Titel 1">
            <a:extLst>
              <a:ext uri="{FF2B5EF4-FFF2-40B4-BE49-F238E27FC236}">
                <a16:creationId xmlns:a16="http://schemas.microsoft.com/office/drawing/2014/main" id="{621DBFD8-095F-1807-66C3-65EE69BA4F75}"/>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dirty="0" err="1">
                <a:solidFill>
                  <a:srgbClr val="FFFFFF"/>
                </a:solidFill>
              </a:rPr>
              <a:t>Waarom</a:t>
            </a:r>
            <a:r>
              <a:rPr lang="en-US" sz="6000" dirty="0">
                <a:solidFill>
                  <a:srgbClr val="FFFFFF"/>
                </a:solidFill>
              </a:rPr>
              <a:t> is </a:t>
            </a:r>
            <a:r>
              <a:rPr lang="en-US" sz="6000" dirty="0" err="1">
                <a:solidFill>
                  <a:srgbClr val="FFFFFF"/>
                </a:solidFill>
              </a:rPr>
              <a:t>een</a:t>
            </a:r>
            <a:r>
              <a:rPr lang="en-US" sz="6000" dirty="0">
                <a:solidFill>
                  <a:srgbClr val="FFFFFF"/>
                </a:solidFill>
              </a:rPr>
              <a:t> </a:t>
            </a:r>
            <a:r>
              <a:rPr lang="en-US" sz="6000" b="1" dirty="0" err="1">
                <a:solidFill>
                  <a:srgbClr val="FFFFFF"/>
                </a:solidFill>
              </a:rPr>
              <a:t>goed</a:t>
            </a:r>
            <a:r>
              <a:rPr lang="en-US" sz="6000" b="1" dirty="0">
                <a:solidFill>
                  <a:srgbClr val="FFFFFF"/>
                </a:solidFill>
              </a:rPr>
              <a:t> concept </a:t>
            </a:r>
            <a:r>
              <a:rPr lang="en-US" sz="6000" dirty="0" err="1">
                <a:solidFill>
                  <a:srgbClr val="FFFFFF"/>
                </a:solidFill>
              </a:rPr>
              <a:t>belangrijk</a:t>
            </a:r>
            <a:r>
              <a:rPr lang="en-US" sz="6000" dirty="0">
                <a:solidFill>
                  <a:srgbClr val="FFFFFF"/>
                </a:solidFill>
              </a:rPr>
              <a:t>? </a:t>
            </a:r>
          </a:p>
        </p:txBody>
      </p:sp>
      <p:sp>
        <p:nvSpPr>
          <p:cNvPr id="6" name="Tijdelijke aanduiding voor inhoud 5">
            <a:extLst>
              <a:ext uri="{FF2B5EF4-FFF2-40B4-BE49-F238E27FC236}">
                <a16:creationId xmlns:a16="http://schemas.microsoft.com/office/drawing/2014/main" id="{A3CA69A2-B707-A171-925B-BED7F7627DE6}"/>
              </a:ext>
            </a:extLst>
          </p:cNvPr>
          <p:cNvSpPr>
            <a:spLocks noGrp="1"/>
          </p:cNvSpPr>
          <p:nvPr>
            <p:ph idx="1"/>
          </p:nvPr>
        </p:nvSpPr>
        <p:spPr>
          <a:xfrm>
            <a:off x="1524000" y="4159404"/>
            <a:ext cx="9144000" cy="1098395"/>
          </a:xfrm>
        </p:spPr>
        <p:txBody>
          <a:bodyPr vert="horz" lIns="91440" tIns="45720" rIns="91440" bIns="45720" rtlCol="0">
            <a:normAutofit/>
          </a:bodyPr>
          <a:lstStyle/>
          <a:p>
            <a:pPr marL="0" indent="0" algn="ctr">
              <a:buNone/>
            </a:pPr>
            <a:r>
              <a:rPr lang="en-US" sz="2400">
                <a:solidFill>
                  <a:srgbClr val="FFFFFF"/>
                </a:solidFill>
              </a:rPr>
              <a:t>…..</a:t>
            </a:r>
          </a:p>
        </p:txBody>
      </p:sp>
    </p:spTree>
    <p:extLst>
      <p:ext uri="{BB962C8B-B14F-4D97-AF65-F5344CB8AC3E}">
        <p14:creationId xmlns:p14="http://schemas.microsoft.com/office/powerpoint/2010/main" val="17403294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Een oranje papieren bootje voor een groep witte papieren bootjes">
            <a:extLst>
              <a:ext uri="{FF2B5EF4-FFF2-40B4-BE49-F238E27FC236}">
                <a16:creationId xmlns:a16="http://schemas.microsoft.com/office/drawing/2014/main" id="{DBF1562E-4FDD-E9C8-0262-8D7C4C24EBBF}"/>
              </a:ext>
            </a:extLst>
          </p:cNvPr>
          <p:cNvPicPr>
            <a:picLocks noChangeAspect="1"/>
          </p:cNvPicPr>
          <p:nvPr/>
        </p:nvPicPr>
        <p:blipFill rotWithShape="1">
          <a:blip r:embed="rId2"/>
          <a:srcRect l="7254" r="33480" b="-1"/>
          <a:stretch/>
        </p:blipFill>
        <p:spPr>
          <a:xfrm>
            <a:off x="6103027" y="10"/>
            <a:ext cx="6088971" cy="6857990"/>
          </a:xfrm>
          <a:prstGeom prst="rect">
            <a:avLst/>
          </a:prstGeom>
        </p:spPr>
      </p:pic>
      <p:sp useBgFill="1">
        <p:nvSpPr>
          <p:cNvPr id="11" name="Rectangle 10">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F031336-6225-0267-F32B-A4B8DFEE028F}"/>
              </a:ext>
            </a:extLst>
          </p:cNvPr>
          <p:cNvSpPr>
            <a:spLocks noGrp="1"/>
          </p:cNvSpPr>
          <p:nvPr>
            <p:ph type="title"/>
          </p:nvPr>
        </p:nvSpPr>
        <p:spPr>
          <a:xfrm>
            <a:off x="761801" y="328512"/>
            <a:ext cx="4778387" cy="1628970"/>
          </a:xfrm>
        </p:spPr>
        <p:txBody>
          <a:bodyPr anchor="ctr">
            <a:normAutofit/>
          </a:bodyPr>
          <a:lstStyle/>
          <a:p>
            <a:r>
              <a:rPr lang="nl-NL" sz="4000" b="1"/>
              <a:t>Beleveniseconomie </a:t>
            </a:r>
          </a:p>
        </p:txBody>
      </p:sp>
      <p:sp>
        <p:nvSpPr>
          <p:cNvPr id="3" name="Tijdelijke aanduiding voor inhoud 2">
            <a:extLst>
              <a:ext uri="{FF2B5EF4-FFF2-40B4-BE49-F238E27FC236}">
                <a16:creationId xmlns:a16="http://schemas.microsoft.com/office/drawing/2014/main" id="{82FFD19E-0306-2763-2F2E-585E34821CC8}"/>
              </a:ext>
            </a:extLst>
          </p:cNvPr>
          <p:cNvSpPr>
            <a:spLocks noGrp="1"/>
          </p:cNvSpPr>
          <p:nvPr>
            <p:ph idx="1"/>
          </p:nvPr>
        </p:nvSpPr>
        <p:spPr>
          <a:xfrm>
            <a:off x="761801" y="2884929"/>
            <a:ext cx="4659756" cy="3374137"/>
          </a:xfrm>
        </p:spPr>
        <p:txBody>
          <a:bodyPr anchor="ctr">
            <a:normAutofit/>
          </a:bodyPr>
          <a:lstStyle/>
          <a:p>
            <a:r>
              <a:rPr lang="nl-NL" sz="2000" b="1" i="1">
                <a:effectLst/>
                <a:latin typeface="Arial" panose="020B0604020202020204" pitchFamily="34" charset="0"/>
              </a:rPr>
              <a:t>Belevingseconomie</a:t>
            </a:r>
            <a:r>
              <a:rPr lang="nl-NL" sz="2000" b="0" i="1">
                <a:effectLst/>
                <a:latin typeface="Arial" panose="020B0604020202020204" pitchFamily="34" charset="0"/>
              </a:rPr>
              <a:t> of </a:t>
            </a:r>
            <a:r>
              <a:rPr lang="nl-NL" sz="2000" b="1" i="1">
                <a:effectLst/>
                <a:latin typeface="Arial" panose="020B0604020202020204" pitchFamily="34" charset="0"/>
              </a:rPr>
              <a:t>beleveniseconomie</a:t>
            </a:r>
            <a:r>
              <a:rPr lang="nl-NL" sz="2000" b="0" i="1">
                <a:effectLst/>
                <a:latin typeface="Arial" panose="020B0604020202020204" pitchFamily="34" charset="0"/>
              </a:rPr>
              <a:t> (Engels: experience economy) is een </a:t>
            </a:r>
            <a:r>
              <a:rPr lang="nl-NL" sz="2000" b="0" i="1" u="none" strike="noStrike">
                <a:effectLst/>
                <a:latin typeface="Arial" panose="020B0604020202020204" pitchFamily="34" charset="0"/>
                <a:hlinkClick r:id="rId3" tooltip="Economie"/>
              </a:rPr>
              <a:t>economie</a:t>
            </a:r>
            <a:r>
              <a:rPr lang="nl-NL" sz="2000" b="0" i="1">
                <a:effectLst/>
                <a:latin typeface="Arial" panose="020B0604020202020204" pitchFamily="34" charset="0"/>
              </a:rPr>
              <a:t>, waarin niet zozeer een product of een dienst centraal staat, maar de met een product of dienst samenhangende </a:t>
            </a:r>
            <a:r>
              <a:rPr lang="nl-NL" sz="2000" b="0" i="1" u="none" strike="noStrike">
                <a:effectLst/>
                <a:latin typeface="Arial" panose="020B0604020202020204" pitchFamily="34" charset="0"/>
                <a:hlinkClick r:id="rId4" tooltip="Beleving"/>
              </a:rPr>
              <a:t>beleving</a:t>
            </a:r>
            <a:r>
              <a:rPr lang="nl-NL" sz="2000" b="0" i="1">
                <a:effectLst/>
                <a:latin typeface="Arial" panose="020B0604020202020204" pitchFamily="34" charset="0"/>
              </a:rPr>
              <a:t> of </a:t>
            </a:r>
            <a:r>
              <a:rPr lang="nl-NL" sz="2000" b="0" i="1" u="none" strike="noStrike">
                <a:effectLst/>
                <a:latin typeface="Arial" panose="020B0604020202020204" pitchFamily="34" charset="0"/>
                <a:hlinkClick r:id="rId5" tooltip="Ervaring"/>
              </a:rPr>
              <a:t>ervaring</a:t>
            </a:r>
            <a:r>
              <a:rPr lang="nl-NL" sz="2000" b="0" i="1">
                <a:effectLst/>
                <a:latin typeface="Arial" panose="020B0604020202020204" pitchFamily="34" charset="0"/>
              </a:rPr>
              <a:t>. </a:t>
            </a:r>
            <a:r>
              <a:rPr lang="nl-NL" sz="2000" b="0" i="1" u="none" strike="noStrike" baseline="30000">
                <a:effectLst/>
                <a:latin typeface="Arial" panose="020B0604020202020204" pitchFamily="34" charset="0"/>
                <a:hlinkClick r:id="rId6"/>
              </a:rPr>
              <a:t>[1]</a:t>
            </a:r>
            <a:r>
              <a:rPr lang="nl-NL" sz="2000" b="0" i="1">
                <a:effectLst/>
                <a:latin typeface="Arial" panose="020B0604020202020204" pitchFamily="34" charset="0"/>
              </a:rPr>
              <a:t> In 1998 introduceerden B. Joseph Pine II en James H. Gilmore deze term in hun boek Welcome to the experience economy.</a:t>
            </a:r>
            <a:r>
              <a:rPr lang="nl-NL" sz="2000" b="0" i="1" u="none" strike="noStrike" baseline="30000">
                <a:effectLst/>
                <a:latin typeface="Arial" panose="020B0604020202020204" pitchFamily="34" charset="0"/>
                <a:hlinkClick r:id="rId7"/>
              </a:rPr>
              <a:t>[2]</a:t>
            </a:r>
            <a:endParaRPr lang="nl-NL" sz="2000" i="1"/>
          </a:p>
        </p:txBody>
      </p:sp>
    </p:spTree>
    <p:extLst>
      <p:ext uri="{BB962C8B-B14F-4D97-AF65-F5344CB8AC3E}">
        <p14:creationId xmlns:p14="http://schemas.microsoft.com/office/powerpoint/2010/main" val="183949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29D9A8-7C5D-4021-354B-AF2AB91E4FBE}"/>
              </a:ext>
            </a:extLst>
          </p:cNvPr>
          <p:cNvSpPr>
            <a:spLocks noGrp="1"/>
          </p:cNvSpPr>
          <p:nvPr>
            <p:ph type="title"/>
          </p:nvPr>
        </p:nvSpPr>
        <p:spPr>
          <a:xfrm>
            <a:off x="248653" y="126910"/>
            <a:ext cx="10515600" cy="1325563"/>
          </a:xfrm>
        </p:spPr>
        <p:txBody>
          <a:bodyPr/>
          <a:lstStyle/>
          <a:p>
            <a:r>
              <a:rPr lang="nl-NL" b="1" dirty="0">
                <a:solidFill>
                  <a:srgbClr val="7030A0"/>
                </a:solidFill>
              </a:rPr>
              <a:t>Attitude behaviour gap </a:t>
            </a:r>
          </a:p>
        </p:txBody>
      </p:sp>
      <p:pic>
        <p:nvPicPr>
          <p:cNvPr id="1026" name="Picture 2" descr="Difference Between Attitude and Behavior (with Comparison Chart) - Key ...">
            <a:extLst>
              <a:ext uri="{FF2B5EF4-FFF2-40B4-BE49-F238E27FC236}">
                <a16:creationId xmlns:a16="http://schemas.microsoft.com/office/drawing/2014/main" id="{9800804C-6794-B461-1750-920CD77BF1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64028" y="3659898"/>
            <a:ext cx="3990975" cy="2571750"/>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754005D6-F58D-735F-FBB8-AD3132D30F2C}"/>
              </a:ext>
            </a:extLst>
          </p:cNvPr>
          <p:cNvSpPr txBox="1"/>
          <p:nvPr/>
        </p:nvSpPr>
        <p:spPr>
          <a:xfrm rot="21046109">
            <a:off x="1123448" y="1539153"/>
            <a:ext cx="6097002" cy="1754326"/>
          </a:xfrm>
          <a:prstGeom prst="rect">
            <a:avLst/>
          </a:prstGeom>
          <a:noFill/>
        </p:spPr>
        <p:txBody>
          <a:bodyPr wrap="square">
            <a:spAutoFit/>
          </a:bodyPr>
          <a:lstStyle/>
          <a:p>
            <a:r>
              <a:rPr lang="nl-NL" b="0" i="0" dirty="0">
                <a:solidFill>
                  <a:srgbClr val="202124"/>
                </a:solidFill>
                <a:effectLst/>
                <a:latin typeface="Google Sans"/>
              </a:rPr>
              <a:t>Dit is </a:t>
            </a:r>
            <a:r>
              <a:rPr lang="nl-NL" b="0" i="0" dirty="0">
                <a:solidFill>
                  <a:srgbClr val="040C28"/>
                </a:solidFill>
                <a:effectLst/>
                <a:latin typeface="Google Sans"/>
              </a:rPr>
              <a:t>de afstand tussen de intentie en het daadwerkelijke gedrag</a:t>
            </a:r>
            <a:r>
              <a:rPr lang="nl-NL" b="0" i="0" dirty="0">
                <a:solidFill>
                  <a:srgbClr val="202124"/>
                </a:solidFill>
                <a:effectLst/>
                <a:latin typeface="Google Sans"/>
              </a:rPr>
              <a:t>. </a:t>
            </a:r>
            <a:r>
              <a:rPr lang="nl-NL" b="0" i="0">
                <a:solidFill>
                  <a:srgbClr val="202124"/>
                </a:solidFill>
                <a:effectLst/>
                <a:latin typeface="Google Sans"/>
              </a:rPr>
              <a:t>In de gedragswetenschap wordt dit de </a:t>
            </a:r>
            <a:r>
              <a:rPr lang="nl-NL" b="0" i="0">
                <a:solidFill>
                  <a:srgbClr val="00B050"/>
                </a:solidFill>
                <a:effectLst/>
                <a:latin typeface="Google Sans"/>
              </a:rPr>
              <a:t>attitude – behaviour gap genoemd. </a:t>
            </a:r>
            <a:endParaRPr lang="nl-NL" b="0" i="0" dirty="0">
              <a:solidFill>
                <a:srgbClr val="202124"/>
              </a:solidFill>
              <a:effectLst/>
              <a:latin typeface="Google Sans"/>
            </a:endParaRPr>
          </a:p>
          <a:p>
            <a:endParaRPr lang="nl-NL" dirty="0">
              <a:solidFill>
                <a:srgbClr val="202124"/>
              </a:solidFill>
              <a:latin typeface="Google Sans"/>
            </a:endParaRPr>
          </a:p>
          <a:p>
            <a:r>
              <a:rPr lang="nl-NL" b="0" i="1" dirty="0">
                <a:solidFill>
                  <a:srgbClr val="202124"/>
                </a:solidFill>
                <a:effectLst/>
                <a:latin typeface="Google Sans"/>
              </a:rPr>
              <a:t>voorbeeld: zeggen dat je alleen maar duurzame kleding koopt maar vooral bij </a:t>
            </a:r>
            <a:r>
              <a:rPr lang="nl-NL" b="0" i="1" dirty="0" err="1">
                <a:solidFill>
                  <a:srgbClr val="202124"/>
                </a:solidFill>
                <a:effectLst/>
                <a:latin typeface="Google Sans"/>
              </a:rPr>
              <a:t>Primark</a:t>
            </a:r>
            <a:r>
              <a:rPr lang="nl-NL" b="0" i="1" dirty="0">
                <a:solidFill>
                  <a:srgbClr val="202124"/>
                </a:solidFill>
                <a:effectLst/>
                <a:latin typeface="Google Sans"/>
              </a:rPr>
              <a:t> je kleding kopen. </a:t>
            </a:r>
            <a:endParaRPr lang="nl-NL" i="1" dirty="0"/>
          </a:p>
        </p:txBody>
      </p:sp>
    </p:spTree>
    <p:extLst>
      <p:ext uri="{BB962C8B-B14F-4D97-AF65-F5344CB8AC3E}">
        <p14:creationId xmlns:p14="http://schemas.microsoft.com/office/powerpoint/2010/main" val="427841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F5CAC9-F999-708B-4516-217DEC42B633}"/>
              </a:ext>
            </a:extLst>
          </p:cNvPr>
          <p:cNvSpPr>
            <a:spLocks noGrp="1"/>
          </p:cNvSpPr>
          <p:nvPr>
            <p:ph type="title"/>
          </p:nvPr>
        </p:nvSpPr>
        <p:spPr/>
        <p:txBody>
          <a:bodyPr/>
          <a:lstStyle/>
          <a:p>
            <a:pPr algn="ctr"/>
            <a:r>
              <a:rPr lang="nl-NL" b="1" dirty="0">
                <a:solidFill>
                  <a:srgbClr val="7030A0"/>
                </a:solidFill>
              </a:rPr>
              <a:t>Herhalingsquiz </a:t>
            </a:r>
          </a:p>
        </p:txBody>
      </p:sp>
      <p:sp>
        <p:nvSpPr>
          <p:cNvPr id="3" name="Tijdelijke aanduiding voor inhoud 2">
            <a:extLst>
              <a:ext uri="{FF2B5EF4-FFF2-40B4-BE49-F238E27FC236}">
                <a16:creationId xmlns:a16="http://schemas.microsoft.com/office/drawing/2014/main" id="{BAA51D2B-F92C-C993-824D-716BE1618D37}"/>
              </a:ext>
            </a:extLst>
          </p:cNvPr>
          <p:cNvSpPr>
            <a:spLocks noGrp="1"/>
          </p:cNvSpPr>
          <p:nvPr>
            <p:ph idx="1"/>
          </p:nvPr>
        </p:nvSpPr>
        <p:spPr/>
        <p:txBody>
          <a:bodyPr/>
          <a:lstStyle/>
          <a:p>
            <a:r>
              <a:rPr lang="nl-NL" dirty="0">
                <a:hlinkClick r:id="rId2"/>
              </a:rPr>
              <a:t>https://www.lessonup.com/app/lesson/wjHvsoNGydJYefMcp/aAgJK7sGeKWToqtTz</a:t>
            </a:r>
            <a:endParaRPr lang="nl-NL" dirty="0"/>
          </a:p>
        </p:txBody>
      </p:sp>
    </p:spTree>
    <p:extLst>
      <p:ext uri="{BB962C8B-B14F-4D97-AF65-F5344CB8AC3E}">
        <p14:creationId xmlns:p14="http://schemas.microsoft.com/office/powerpoint/2010/main" val="202934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CF907F-60B4-DF61-282F-D4C98DBB21B6}"/>
              </a:ext>
            </a:extLst>
          </p:cNvPr>
          <p:cNvSpPr>
            <a:spLocks noGrp="1"/>
          </p:cNvSpPr>
          <p:nvPr>
            <p:ph type="title"/>
          </p:nvPr>
        </p:nvSpPr>
        <p:spPr/>
        <p:txBody>
          <a:bodyPr/>
          <a:lstStyle/>
          <a:p>
            <a:r>
              <a:rPr lang="nl-NL" b="1" dirty="0">
                <a:solidFill>
                  <a:srgbClr val="7030A0"/>
                </a:solidFill>
              </a:rPr>
              <a:t>Herhaling van begrippen</a:t>
            </a:r>
          </a:p>
        </p:txBody>
      </p:sp>
      <p:sp>
        <p:nvSpPr>
          <p:cNvPr id="3" name="Tijdelijke aanduiding voor inhoud 2">
            <a:extLst>
              <a:ext uri="{FF2B5EF4-FFF2-40B4-BE49-F238E27FC236}">
                <a16:creationId xmlns:a16="http://schemas.microsoft.com/office/drawing/2014/main" id="{36E40A2B-95AB-7F9A-3331-5239A835695C}"/>
              </a:ext>
            </a:extLst>
          </p:cNvPr>
          <p:cNvSpPr>
            <a:spLocks noGrp="1"/>
          </p:cNvSpPr>
          <p:nvPr>
            <p:ph idx="1"/>
          </p:nvPr>
        </p:nvSpPr>
        <p:spPr/>
        <p:txBody>
          <a:bodyPr/>
          <a:lstStyle/>
          <a:p>
            <a:r>
              <a:rPr lang="nl-NL" dirty="0"/>
              <a:t>De stappen van conceptontwikkeling</a:t>
            </a:r>
          </a:p>
          <a:p>
            <a:r>
              <a:rPr lang="nl-NL" dirty="0"/>
              <a:t>Voorwaarden van een goed concept</a:t>
            </a:r>
          </a:p>
          <a:p>
            <a:r>
              <a:rPr lang="nl-NL" dirty="0"/>
              <a:t>Beleveniseconomie </a:t>
            </a:r>
          </a:p>
          <a:p>
            <a:endParaRPr lang="nl-NL" dirty="0"/>
          </a:p>
        </p:txBody>
      </p:sp>
    </p:spTree>
    <p:extLst>
      <p:ext uri="{BB962C8B-B14F-4D97-AF65-F5344CB8AC3E}">
        <p14:creationId xmlns:p14="http://schemas.microsoft.com/office/powerpoint/2010/main" val="3689746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F815E4-F0B9-037F-BF9E-22678C46510F}"/>
              </a:ext>
            </a:extLst>
          </p:cNvPr>
          <p:cNvSpPr>
            <a:spLocks noGrp="1"/>
          </p:cNvSpPr>
          <p:nvPr>
            <p:ph type="title"/>
          </p:nvPr>
        </p:nvSpPr>
        <p:spPr/>
        <p:txBody>
          <a:bodyPr/>
          <a:lstStyle/>
          <a:p>
            <a:r>
              <a:rPr lang="nl-NL" b="1" dirty="0">
                <a:solidFill>
                  <a:srgbClr val="7030A0"/>
                </a:solidFill>
              </a:rPr>
              <a:t>Stappen in conceptontwikkeling  (aan de hand van </a:t>
            </a:r>
            <a:r>
              <a:rPr lang="nl-NL" b="1" dirty="0" err="1">
                <a:solidFill>
                  <a:srgbClr val="7030A0"/>
                </a:solidFill>
              </a:rPr>
              <a:t>imagineering</a:t>
            </a:r>
            <a:r>
              <a:rPr lang="nl-NL" b="1" dirty="0">
                <a:solidFill>
                  <a:srgbClr val="7030A0"/>
                </a:solidFill>
              </a:rPr>
              <a:t>)</a:t>
            </a:r>
          </a:p>
        </p:txBody>
      </p:sp>
      <p:sp>
        <p:nvSpPr>
          <p:cNvPr id="3" name="Tijdelijke aanduiding voor inhoud 2">
            <a:extLst>
              <a:ext uri="{FF2B5EF4-FFF2-40B4-BE49-F238E27FC236}">
                <a16:creationId xmlns:a16="http://schemas.microsoft.com/office/drawing/2014/main" id="{63A0AD73-B415-2750-B59F-ACA5CB8A56BA}"/>
              </a:ext>
            </a:extLst>
          </p:cNvPr>
          <p:cNvSpPr>
            <a:spLocks noGrp="1"/>
          </p:cNvSpPr>
          <p:nvPr>
            <p:ph idx="1"/>
          </p:nvPr>
        </p:nvSpPr>
        <p:spPr/>
        <p:txBody>
          <a:bodyPr/>
          <a:lstStyle/>
          <a:p>
            <a:r>
              <a:rPr lang="nl-NL" dirty="0"/>
              <a:t>Kennisverwervingsfase </a:t>
            </a:r>
          </a:p>
          <a:p>
            <a:r>
              <a:rPr lang="nl-NL" dirty="0"/>
              <a:t>Broedfase</a:t>
            </a:r>
          </a:p>
          <a:p>
            <a:r>
              <a:rPr lang="nl-NL" dirty="0"/>
              <a:t>Verdiepingsfase </a:t>
            </a:r>
          </a:p>
          <a:p>
            <a:r>
              <a:rPr lang="nl-NL" dirty="0"/>
              <a:t>Creatie en reflectiefase</a:t>
            </a:r>
          </a:p>
          <a:p>
            <a:r>
              <a:rPr lang="nl-NL" dirty="0"/>
              <a:t>Uitvoeringsfase </a:t>
            </a:r>
          </a:p>
          <a:p>
            <a:r>
              <a:rPr lang="nl-NL" dirty="0"/>
              <a:t>Vernieuwingsfase </a:t>
            </a:r>
          </a:p>
        </p:txBody>
      </p:sp>
    </p:spTree>
    <p:extLst>
      <p:ext uri="{BB962C8B-B14F-4D97-AF65-F5344CB8AC3E}">
        <p14:creationId xmlns:p14="http://schemas.microsoft.com/office/powerpoint/2010/main" val="4147980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850A21-BBA8-A049-9AE3-5BB74C740138}"/>
              </a:ext>
            </a:extLst>
          </p:cNvPr>
          <p:cNvSpPr>
            <a:spLocks noGrp="1"/>
          </p:cNvSpPr>
          <p:nvPr>
            <p:ph type="title"/>
          </p:nvPr>
        </p:nvSpPr>
        <p:spPr/>
        <p:txBody>
          <a:bodyPr/>
          <a:lstStyle/>
          <a:p>
            <a:r>
              <a:rPr lang="nl-NL" b="0" i="0" dirty="0">
                <a:solidFill>
                  <a:srgbClr val="7030A0"/>
                </a:solidFill>
                <a:effectLst/>
                <a:latin typeface="ff2"/>
              </a:rPr>
              <a:t>1. Kennisverwerkingsfase</a:t>
            </a:r>
            <a:br>
              <a:rPr lang="nl-NL" b="0" i="0" dirty="0">
                <a:solidFill>
                  <a:srgbClr val="7030A0"/>
                </a:solidFill>
                <a:effectLst/>
                <a:latin typeface="ff2"/>
              </a:rPr>
            </a:br>
            <a:endParaRPr lang="nl-NL" dirty="0">
              <a:solidFill>
                <a:srgbClr val="7030A0"/>
              </a:solidFill>
            </a:endParaRPr>
          </a:p>
        </p:txBody>
      </p:sp>
      <p:sp>
        <p:nvSpPr>
          <p:cNvPr id="3" name="Tijdelijke aanduiding voor inhoud 2">
            <a:extLst>
              <a:ext uri="{FF2B5EF4-FFF2-40B4-BE49-F238E27FC236}">
                <a16:creationId xmlns:a16="http://schemas.microsoft.com/office/drawing/2014/main" id="{A859CDFA-C0F5-9D37-DF50-7F70D0DB0B7C}"/>
              </a:ext>
            </a:extLst>
          </p:cNvPr>
          <p:cNvSpPr>
            <a:spLocks noGrp="1"/>
          </p:cNvSpPr>
          <p:nvPr>
            <p:ph idx="1"/>
          </p:nvPr>
        </p:nvSpPr>
        <p:spPr/>
        <p:txBody>
          <a:bodyPr>
            <a:normAutofit fontScale="85000" lnSpcReduction="20000"/>
          </a:bodyPr>
          <a:lstStyle/>
          <a:p>
            <a:pPr marL="0" indent="0" algn="ctr">
              <a:buNone/>
            </a:pPr>
            <a:r>
              <a:rPr lang="nl-NL" b="0" i="1" dirty="0">
                <a:solidFill>
                  <a:srgbClr val="000000"/>
                </a:solidFill>
                <a:effectLst/>
                <a:latin typeface="ff1"/>
              </a:rPr>
              <a:t>Hier wordt het idee of probleem, dat de</a:t>
            </a:r>
          </a:p>
          <a:p>
            <a:pPr marL="0" indent="0" algn="ctr">
              <a:buNone/>
            </a:pPr>
            <a:r>
              <a:rPr lang="nl-NL" b="0" i="1" dirty="0">
                <a:solidFill>
                  <a:srgbClr val="000000"/>
                </a:solidFill>
                <a:effectLst/>
                <a:latin typeface="ff1"/>
              </a:rPr>
              <a:t>aanleiding vormde voor conceptontwikkeling,</a:t>
            </a:r>
          </a:p>
          <a:p>
            <a:pPr marL="0" indent="0" algn="ctr">
              <a:buNone/>
            </a:pPr>
            <a:r>
              <a:rPr lang="nl-NL" b="0" i="1" dirty="0">
                <a:solidFill>
                  <a:srgbClr val="000000"/>
                </a:solidFill>
                <a:effectLst/>
                <a:latin typeface="ff1"/>
              </a:rPr>
              <a:t>diepgaand geanalyseerd. Het probleem wordt</a:t>
            </a:r>
          </a:p>
          <a:p>
            <a:pPr marL="0" indent="0" algn="ctr">
              <a:buNone/>
            </a:pPr>
            <a:r>
              <a:rPr lang="nl-NL" b="0" i="1" dirty="0">
                <a:solidFill>
                  <a:srgbClr val="000000"/>
                </a:solidFill>
                <a:effectLst/>
                <a:latin typeface="ff1"/>
              </a:rPr>
              <a:t>ter discussie gesteld, achterliggende oorzaken</a:t>
            </a:r>
          </a:p>
          <a:p>
            <a:pPr marL="0" indent="0" algn="ctr">
              <a:buNone/>
            </a:pPr>
            <a:r>
              <a:rPr lang="nl-NL" b="0" i="1" dirty="0">
                <a:solidFill>
                  <a:srgbClr val="000000"/>
                </a:solidFill>
                <a:effectLst/>
                <a:latin typeface="ff1"/>
              </a:rPr>
              <a:t>worden gezocht, trends en ontwikkelingen in</a:t>
            </a:r>
          </a:p>
          <a:p>
            <a:pPr marL="0" indent="0" algn="ctr">
              <a:buNone/>
            </a:pPr>
            <a:r>
              <a:rPr lang="nl-NL" b="0" i="1" dirty="0">
                <a:solidFill>
                  <a:srgbClr val="000000"/>
                </a:solidFill>
                <a:effectLst/>
                <a:latin typeface="ff1"/>
              </a:rPr>
              <a:t>kaart gebracht, succesvolle voorbeelden</a:t>
            </a:r>
          </a:p>
          <a:p>
            <a:pPr marL="0" indent="0" algn="ctr">
              <a:buNone/>
            </a:pPr>
            <a:r>
              <a:rPr lang="nl-NL" b="0" i="1" dirty="0">
                <a:solidFill>
                  <a:srgbClr val="000000"/>
                </a:solidFill>
                <a:effectLst/>
                <a:latin typeface="ff1"/>
              </a:rPr>
              <a:t>geanalyseerd en oplossingen voor vergelijkbare</a:t>
            </a:r>
          </a:p>
          <a:p>
            <a:pPr marL="0" indent="0" algn="ctr">
              <a:buNone/>
            </a:pPr>
            <a:r>
              <a:rPr lang="nl-NL" b="0" i="1" dirty="0">
                <a:solidFill>
                  <a:srgbClr val="000000"/>
                </a:solidFill>
                <a:effectLst/>
                <a:latin typeface="ff1"/>
              </a:rPr>
              <a:t>problemen in een andere context worden op</a:t>
            </a:r>
          </a:p>
          <a:p>
            <a:pPr marL="0" indent="0" algn="ctr">
              <a:buNone/>
            </a:pPr>
            <a:r>
              <a:rPr lang="nl-NL" b="0" i="1" dirty="0">
                <a:solidFill>
                  <a:srgbClr val="000000"/>
                </a:solidFill>
                <a:effectLst/>
                <a:latin typeface="ff1"/>
              </a:rPr>
              <a:t>hun merites beoordeeld. Het object van</a:t>
            </a:r>
          </a:p>
          <a:p>
            <a:pPr marL="0" indent="0" algn="ctr">
              <a:buNone/>
            </a:pPr>
            <a:r>
              <a:rPr lang="nl-NL" b="0" i="1" dirty="0">
                <a:solidFill>
                  <a:srgbClr val="000000"/>
                </a:solidFill>
                <a:effectLst/>
                <a:latin typeface="ff1"/>
              </a:rPr>
              <a:t>analyse is zowel de vraag (consument) als het</a:t>
            </a:r>
          </a:p>
          <a:p>
            <a:pPr marL="0" indent="0" algn="ctr">
              <a:buNone/>
            </a:pPr>
            <a:r>
              <a:rPr lang="nl-NL" b="0" i="1" dirty="0">
                <a:solidFill>
                  <a:srgbClr val="000000"/>
                </a:solidFill>
                <a:effectLst/>
                <a:latin typeface="ff1"/>
              </a:rPr>
              <a:t>aanbod (product en netwerk).</a:t>
            </a:r>
          </a:p>
          <a:p>
            <a:endParaRPr lang="nl-NL" dirty="0"/>
          </a:p>
        </p:txBody>
      </p:sp>
    </p:spTree>
    <p:extLst>
      <p:ext uri="{BB962C8B-B14F-4D97-AF65-F5344CB8AC3E}">
        <p14:creationId xmlns:p14="http://schemas.microsoft.com/office/powerpoint/2010/main" val="195156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B90480-36C0-48E2-06F6-5BE6B5E91ECA}"/>
              </a:ext>
            </a:extLst>
          </p:cNvPr>
          <p:cNvSpPr>
            <a:spLocks noGrp="1"/>
          </p:cNvSpPr>
          <p:nvPr>
            <p:ph type="title"/>
          </p:nvPr>
        </p:nvSpPr>
        <p:spPr/>
        <p:txBody>
          <a:bodyPr/>
          <a:lstStyle/>
          <a:p>
            <a:r>
              <a:rPr lang="nl-NL" dirty="0">
                <a:solidFill>
                  <a:srgbClr val="7030A0"/>
                </a:solidFill>
              </a:rPr>
              <a:t>2. De broedfase </a:t>
            </a:r>
          </a:p>
        </p:txBody>
      </p:sp>
      <p:sp>
        <p:nvSpPr>
          <p:cNvPr id="3" name="Tijdelijke aanduiding voor inhoud 2">
            <a:extLst>
              <a:ext uri="{FF2B5EF4-FFF2-40B4-BE49-F238E27FC236}">
                <a16:creationId xmlns:a16="http://schemas.microsoft.com/office/drawing/2014/main" id="{FD0AEDBB-AF52-D6DA-9785-4C68DB303F73}"/>
              </a:ext>
            </a:extLst>
          </p:cNvPr>
          <p:cNvSpPr>
            <a:spLocks noGrp="1"/>
          </p:cNvSpPr>
          <p:nvPr>
            <p:ph idx="1"/>
          </p:nvPr>
        </p:nvSpPr>
        <p:spPr/>
        <p:txBody>
          <a:bodyPr>
            <a:normAutofit/>
          </a:bodyPr>
          <a:lstStyle/>
          <a:p>
            <a:pPr marL="0" indent="0" algn="ctr">
              <a:buNone/>
            </a:pPr>
            <a:r>
              <a:rPr lang="nl-NL" b="0" i="1" dirty="0">
                <a:solidFill>
                  <a:srgbClr val="000000"/>
                </a:solidFill>
                <a:effectLst/>
                <a:latin typeface="ff1"/>
              </a:rPr>
              <a:t>De kennisverwerkingsfase loopt langzaam over in een fase van broeden. Een fase die achteraf vaak strikt rationeel te beschrijven is en waarvan de uitkomst evident lijkt. In werkelijkheid is dit echter de chaotische fase waarin frustratie, hoop en nieuwe inzichten elkaar afwisselen.</a:t>
            </a:r>
          </a:p>
          <a:p>
            <a:pPr marL="0" indent="0" algn="ctr">
              <a:buNone/>
            </a:pPr>
            <a:r>
              <a:rPr lang="nl-NL" b="0" i="1" dirty="0">
                <a:solidFill>
                  <a:srgbClr val="000000"/>
                </a:solidFill>
                <a:effectLst/>
                <a:latin typeface="ff1"/>
              </a:rPr>
              <a:t>Deze fase is het minst stuurbare.</a:t>
            </a:r>
          </a:p>
          <a:p>
            <a:endParaRPr lang="nl-NL" dirty="0"/>
          </a:p>
        </p:txBody>
      </p:sp>
    </p:spTree>
    <p:extLst>
      <p:ext uri="{BB962C8B-B14F-4D97-AF65-F5344CB8AC3E}">
        <p14:creationId xmlns:p14="http://schemas.microsoft.com/office/powerpoint/2010/main" val="4175176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C35828-263B-DBF7-F505-9134CC6FB100}"/>
              </a:ext>
            </a:extLst>
          </p:cNvPr>
          <p:cNvSpPr>
            <a:spLocks noGrp="1"/>
          </p:cNvSpPr>
          <p:nvPr>
            <p:ph type="title"/>
          </p:nvPr>
        </p:nvSpPr>
        <p:spPr/>
        <p:txBody>
          <a:bodyPr/>
          <a:lstStyle/>
          <a:p>
            <a:r>
              <a:rPr lang="nl-NL" dirty="0">
                <a:solidFill>
                  <a:srgbClr val="7030A0"/>
                </a:solidFill>
              </a:rPr>
              <a:t>3. De verdiepingsfase </a:t>
            </a:r>
          </a:p>
        </p:txBody>
      </p:sp>
      <p:sp>
        <p:nvSpPr>
          <p:cNvPr id="3" name="Tijdelijke aanduiding voor inhoud 2">
            <a:extLst>
              <a:ext uri="{FF2B5EF4-FFF2-40B4-BE49-F238E27FC236}">
                <a16:creationId xmlns:a16="http://schemas.microsoft.com/office/drawing/2014/main" id="{6FD265B5-479E-057E-40AE-9DA43A498E82}"/>
              </a:ext>
            </a:extLst>
          </p:cNvPr>
          <p:cNvSpPr>
            <a:spLocks noGrp="1"/>
          </p:cNvSpPr>
          <p:nvPr>
            <p:ph idx="1"/>
          </p:nvPr>
        </p:nvSpPr>
        <p:spPr/>
        <p:txBody>
          <a:bodyPr/>
          <a:lstStyle/>
          <a:p>
            <a:pPr marL="0" indent="0" algn="ctr">
              <a:buNone/>
            </a:pPr>
            <a:r>
              <a:rPr lang="nl-NL" b="0" i="1" dirty="0">
                <a:solidFill>
                  <a:srgbClr val="000000"/>
                </a:solidFill>
                <a:effectLst/>
                <a:latin typeface="ff1"/>
              </a:rPr>
              <a:t>Tijdens de broedfase ontstaat vaak behoefte aan nieuwe informatie. Ook ontstaat mogelijk</a:t>
            </a:r>
          </a:p>
          <a:p>
            <a:pPr marL="0" indent="0" algn="ctr">
              <a:buNone/>
            </a:pPr>
            <a:r>
              <a:rPr lang="nl-NL" b="0" i="1" dirty="0">
                <a:solidFill>
                  <a:srgbClr val="000000"/>
                </a:solidFill>
                <a:effectLst/>
                <a:latin typeface="ff1"/>
              </a:rPr>
              <a:t>de behoefte om ontstane ideeën te toetsen. De kennisverwerking is in deze fase gerichter</a:t>
            </a:r>
          </a:p>
          <a:p>
            <a:pPr marL="0" indent="0" algn="ctr">
              <a:buNone/>
            </a:pPr>
            <a:r>
              <a:rPr lang="nl-NL" b="0" i="1" dirty="0">
                <a:solidFill>
                  <a:srgbClr val="000000"/>
                </a:solidFill>
                <a:effectLst/>
                <a:latin typeface="ff1"/>
              </a:rPr>
              <a:t>dan in fase 1; er ontstaat namelijk verdieping. Omdat er meerdere malen heen en weer</a:t>
            </a:r>
          </a:p>
          <a:p>
            <a:pPr marL="0" indent="0" algn="ctr">
              <a:buNone/>
            </a:pPr>
            <a:r>
              <a:rPr lang="nl-NL" b="0" i="1" dirty="0">
                <a:solidFill>
                  <a:srgbClr val="000000"/>
                </a:solidFill>
                <a:effectLst/>
                <a:latin typeface="ff1"/>
              </a:rPr>
              <a:t>geschakeld kan worden tussen analyse en broedfase, is het verband tussen deze cyclisch weergeven</a:t>
            </a:r>
          </a:p>
          <a:p>
            <a:endParaRPr lang="nl-NL" dirty="0"/>
          </a:p>
        </p:txBody>
      </p:sp>
    </p:spTree>
    <p:extLst>
      <p:ext uri="{BB962C8B-B14F-4D97-AF65-F5344CB8AC3E}">
        <p14:creationId xmlns:p14="http://schemas.microsoft.com/office/powerpoint/2010/main" val="145552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CF197-813F-3687-301B-CF01CF295037}"/>
              </a:ext>
            </a:extLst>
          </p:cNvPr>
          <p:cNvSpPr>
            <a:spLocks noGrp="1"/>
          </p:cNvSpPr>
          <p:nvPr>
            <p:ph type="title"/>
          </p:nvPr>
        </p:nvSpPr>
        <p:spPr/>
        <p:txBody>
          <a:bodyPr/>
          <a:lstStyle/>
          <a:p>
            <a:r>
              <a:rPr lang="nl-NL" b="0" i="0" dirty="0">
                <a:solidFill>
                  <a:srgbClr val="7030A0"/>
                </a:solidFill>
                <a:effectLst/>
                <a:latin typeface="ff2"/>
              </a:rPr>
              <a:t>4. De creatie- en reflectiefase</a:t>
            </a:r>
            <a:br>
              <a:rPr lang="nl-NL" b="0" i="0" dirty="0">
                <a:solidFill>
                  <a:srgbClr val="7030A0"/>
                </a:solidFill>
                <a:effectLst/>
                <a:latin typeface="ff2"/>
              </a:rPr>
            </a:br>
            <a:endParaRPr lang="nl-NL" dirty="0">
              <a:solidFill>
                <a:srgbClr val="7030A0"/>
              </a:solidFill>
            </a:endParaRPr>
          </a:p>
        </p:txBody>
      </p:sp>
      <p:sp>
        <p:nvSpPr>
          <p:cNvPr id="3" name="Tijdelijke aanduiding voor inhoud 2">
            <a:extLst>
              <a:ext uri="{FF2B5EF4-FFF2-40B4-BE49-F238E27FC236}">
                <a16:creationId xmlns:a16="http://schemas.microsoft.com/office/drawing/2014/main" id="{D03F4633-5A96-1851-6264-E51249E50406}"/>
              </a:ext>
            </a:extLst>
          </p:cNvPr>
          <p:cNvSpPr>
            <a:spLocks noGrp="1"/>
          </p:cNvSpPr>
          <p:nvPr>
            <p:ph idx="1"/>
          </p:nvPr>
        </p:nvSpPr>
        <p:spPr/>
        <p:txBody>
          <a:bodyPr>
            <a:normAutofit/>
          </a:bodyPr>
          <a:lstStyle/>
          <a:p>
            <a:pPr marL="0" indent="0" algn="ctr">
              <a:buNone/>
            </a:pPr>
            <a:r>
              <a:rPr lang="nl-NL" b="0" i="1" dirty="0">
                <a:solidFill>
                  <a:srgbClr val="000000"/>
                </a:solidFill>
                <a:effectLst/>
                <a:latin typeface="ff1"/>
              </a:rPr>
              <a:t>Deze fase bestaat uit creëren, reflecteren, eventueel weer vernietigen en verbeteren, totdat een bevredigend en onderscheidend alternatief gevonden is</a:t>
            </a:r>
          </a:p>
          <a:p>
            <a:endParaRPr lang="nl-NL" dirty="0"/>
          </a:p>
        </p:txBody>
      </p:sp>
    </p:spTree>
    <p:extLst>
      <p:ext uri="{BB962C8B-B14F-4D97-AF65-F5344CB8AC3E}">
        <p14:creationId xmlns:p14="http://schemas.microsoft.com/office/powerpoint/2010/main" val="429088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C1B929-5A5B-1DC4-3533-ACC952A05B8E}"/>
              </a:ext>
            </a:extLst>
          </p:cNvPr>
          <p:cNvSpPr>
            <a:spLocks noGrp="1"/>
          </p:cNvSpPr>
          <p:nvPr>
            <p:ph type="title"/>
          </p:nvPr>
        </p:nvSpPr>
        <p:spPr/>
        <p:txBody>
          <a:bodyPr/>
          <a:lstStyle/>
          <a:p>
            <a:r>
              <a:rPr lang="nl-NL" b="0" i="0" dirty="0">
                <a:solidFill>
                  <a:srgbClr val="7030A0"/>
                </a:solidFill>
                <a:effectLst/>
                <a:latin typeface="ff2"/>
              </a:rPr>
              <a:t>5. De uitvoeringsfase</a:t>
            </a:r>
            <a:br>
              <a:rPr lang="nl-NL" b="0" i="0" dirty="0">
                <a:solidFill>
                  <a:srgbClr val="7030A0"/>
                </a:solidFill>
                <a:effectLst/>
                <a:latin typeface="ff2"/>
              </a:rPr>
            </a:br>
            <a:endParaRPr lang="nl-NL" dirty="0">
              <a:solidFill>
                <a:srgbClr val="7030A0"/>
              </a:solidFill>
            </a:endParaRPr>
          </a:p>
        </p:txBody>
      </p:sp>
      <p:sp>
        <p:nvSpPr>
          <p:cNvPr id="3" name="Tijdelijke aanduiding voor inhoud 2">
            <a:extLst>
              <a:ext uri="{FF2B5EF4-FFF2-40B4-BE49-F238E27FC236}">
                <a16:creationId xmlns:a16="http://schemas.microsoft.com/office/drawing/2014/main" id="{CB604340-85D5-A826-BE4E-F11A28D3B8C5}"/>
              </a:ext>
            </a:extLst>
          </p:cNvPr>
          <p:cNvSpPr>
            <a:spLocks noGrp="1"/>
          </p:cNvSpPr>
          <p:nvPr>
            <p:ph idx="1"/>
          </p:nvPr>
        </p:nvSpPr>
        <p:spPr/>
        <p:txBody>
          <a:bodyPr>
            <a:normAutofit/>
          </a:bodyPr>
          <a:lstStyle/>
          <a:p>
            <a:pPr marL="0" indent="0" algn="ctr">
              <a:buNone/>
            </a:pPr>
            <a:r>
              <a:rPr lang="nl-NL" b="0" i="1" dirty="0">
                <a:solidFill>
                  <a:srgbClr val="000000"/>
                </a:solidFill>
                <a:effectLst/>
                <a:latin typeface="ff1"/>
              </a:rPr>
              <a:t>In deze fase wordt het concept uitgewerkt in een concreet product; de belevenis van</a:t>
            </a:r>
          </a:p>
          <a:p>
            <a:pPr marL="0" indent="0" algn="ctr">
              <a:buNone/>
            </a:pPr>
            <a:r>
              <a:rPr lang="nl-NL" b="0" i="1" dirty="0">
                <a:solidFill>
                  <a:srgbClr val="000000"/>
                </a:solidFill>
                <a:effectLst/>
                <a:latin typeface="ff1"/>
              </a:rPr>
              <a:t>consumenten wordt geregisseerd. Hierbij dienen, visie en concept als leidraad. Het concept</a:t>
            </a:r>
          </a:p>
          <a:p>
            <a:pPr marL="0" indent="0" algn="ctr">
              <a:buNone/>
            </a:pPr>
            <a:r>
              <a:rPr lang="nl-NL" b="0" i="1" dirty="0">
                <a:solidFill>
                  <a:srgbClr val="000000"/>
                </a:solidFill>
                <a:effectLst/>
                <a:latin typeface="ff1"/>
              </a:rPr>
              <a:t>hangt als het ware als paraplu over de uitwerking van de deelonderwerpen heen. </a:t>
            </a:r>
          </a:p>
          <a:p>
            <a:pPr algn="l"/>
            <a:endParaRPr lang="nl-NL" dirty="0"/>
          </a:p>
        </p:txBody>
      </p:sp>
    </p:spTree>
    <p:extLst>
      <p:ext uri="{BB962C8B-B14F-4D97-AF65-F5344CB8AC3E}">
        <p14:creationId xmlns:p14="http://schemas.microsoft.com/office/powerpoint/2010/main" val="221026988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607</Words>
  <Application>Microsoft Office PowerPoint</Application>
  <PresentationFormat>Breedbeeld</PresentationFormat>
  <Paragraphs>88</Paragraphs>
  <Slides>19</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19</vt:i4>
      </vt:variant>
    </vt:vector>
  </HeadingPairs>
  <TitlesOfParts>
    <vt:vector size="27" baseType="lpstr">
      <vt:lpstr>Arial</vt:lpstr>
      <vt:lpstr>Calibri</vt:lpstr>
      <vt:lpstr>Calibri Light</vt:lpstr>
      <vt:lpstr>ff1</vt:lpstr>
      <vt:lpstr>ff2</vt:lpstr>
      <vt:lpstr>Google Sans</vt:lpstr>
      <vt:lpstr>Wingdings</vt:lpstr>
      <vt:lpstr>Kantoorthema</vt:lpstr>
      <vt:lpstr>PowerPoint-presentatie</vt:lpstr>
      <vt:lpstr>Herhalingsquiz </vt:lpstr>
      <vt:lpstr>Herhaling van begrippen</vt:lpstr>
      <vt:lpstr>Stappen in conceptontwikkeling  (aan de hand van imagineering)</vt:lpstr>
      <vt:lpstr>1. Kennisverwerkingsfase </vt:lpstr>
      <vt:lpstr>2. De broedfase </vt:lpstr>
      <vt:lpstr>3. De verdiepingsfase </vt:lpstr>
      <vt:lpstr>4. De creatie- en reflectiefase </vt:lpstr>
      <vt:lpstr>5. De uitvoeringsfase </vt:lpstr>
      <vt:lpstr>6. De vernieuwingsfase </vt:lpstr>
      <vt:lpstr>Wat is geen belevenisbouwsteen? </vt:lpstr>
      <vt:lpstr>Belevenisbouwstenen   </vt:lpstr>
      <vt:lpstr>De belevenisbouwstenen horen bij …</vt:lpstr>
      <vt:lpstr>Interactive experience model </vt:lpstr>
      <vt:lpstr>PowerPoint-presentatie</vt:lpstr>
      <vt:lpstr>Doelstellingen in de vrijetijdssector </vt:lpstr>
      <vt:lpstr>Waarom is een goed concept belangrijk? </vt:lpstr>
      <vt:lpstr>Beleveniseconomie </vt:lpstr>
      <vt:lpstr>Attitude behaviour gap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Lotte de Laat</dc:creator>
  <cp:lastModifiedBy>Lotte de Laat</cp:lastModifiedBy>
  <cp:revision>2</cp:revision>
  <dcterms:created xsi:type="dcterms:W3CDTF">2023-01-24T13:40:21Z</dcterms:created>
  <dcterms:modified xsi:type="dcterms:W3CDTF">2024-01-25T13:23:06Z</dcterms:modified>
</cp:coreProperties>
</file>